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67" r:id="rId14"/>
    <p:sldId id="269" r:id="rId15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F4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74" autoAdjust="0"/>
    <p:restoredTop sz="95400" autoAdjust="0"/>
  </p:normalViewPr>
  <p:slideViewPr>
    <p:cSldViewPr snapToGrid="0">
      <p:cViewPr varScale="1">
        <p:scale>
          <a:sx n="87" d="100"/>
          <a:sy n="87" d="100"/>
        </p:scale>
        <p:origin x="456" y="67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0C2F3-66C5-4B55-A14B-E5465239FEB4}" type="datetimeFigureOut">
              <a:rPr lang="nl-NL" smtClean="0"/>
              <a:t>24-1-2017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F9C52F-53D5-48ED-86BE-A3EC5E109D4D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132380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0C2F3-66C5-4B55-A14B-E5465239FEB4}" type="datetimeFigureOut">
              <a:rPr lang="nl-NL" smtClean="0"/>
              <a:t>24-1-2017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F9C52F-53D5-48ED-86BE-A3EC5E109D4D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668465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0C2F3-66C5-4B55-A14B-E5465239FEB4}" type="datetimeFigureOut">
              <a:rPr lang="nl-NL" smtClean="0"/>
              <a:t>24-1-2017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F9C52F-53D5-48ED-86BE-A3EC5E109D4D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696401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0C2F3-66C5-4B55-A14B-E5465239FEB4}" type="datetimeFigureOut">
              <a:rPr lang="nl-NL" smtClean="0"/>
              <a:t>24-1-2017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F9C52F-53D5-48ED-86BE-A3EC5E109D4D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842870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0C2F3-66C5-4B55-A14B-E5465239FEB4}" type="datetimeFigureOut">
              <a:rPr lang="nl-NL" smtClean="0"/>
              <a:t>24-1-2017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F9C52F-53D5-48ED-86BE-A3EC5E109D4D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546595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0C2F3-66C5-4B55-A14B-E5465239FEB4}" type="datetimeFigureOut">
              <a:rPr lang="nl-NL" smtClean="0"/>
              <a:t>24-1-2017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F9C52F-53D5-48ED-86BE-A3EC5E109D4D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416885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0C2F3-66C5-4B55-A14B-E5465239FEB4}" type="datetimeFigureOut">
              <a:rPr lang="nl-NL" smtClean="0"/>
              <a:t>24-1-2017</a:t>
            </a:fld>
            <a:endParaRPr lang="nl-NL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F9C52F-53D5-48ED-86BE-A3EC5E109D4D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340003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0C2F3-66C5-4B55-A14B-E5465239FEB4}" type="datetimeFigureOut">
              <a:rPr lang="nl-NL" smtClean="0"/>
              <a:t>24-1-2017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F9C52F-53D5-48ED-86BE-A3EC5E109D4D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499339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0C2F3-66C5-4B55-A14B-E5465239FEB4}" type="datetimeFigureOut">
              <a:rPr lang="nl-NL" smtClean="0"/>
              <a:t>24-1-2017</a:t>
            </a:fld>
            <a:endParaRPr lang="nl-NL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F9C52F-53D5-48ED-86BE-A3EC5E109D4D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848195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0C2F3-66C5-4B55-A14B-E5465239FEB4}" type="datetimeFigureOut">
              <a:rPr lang="nl-NL" smtClean="0"/>
              <a:t>24-1-2017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F9C52F-53D5-48ED-86BE-A3EC5E109D4D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179822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0C2F3-66C5-4B55-A14B-E5465239FEB4}" type="datetimeFigureOut">
              <a:rPr lang="nl-NL" smtClean="0"/>
              <a:t>24-1-2017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F9C52F-53D5-48ED-86BE-A3EC5E109D4D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559121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C0C2F3-66C5-4B55-A14B-E5465239FEB4}" type="datetimeFigureOut">
              <a:rPr lang="nl-NL" smtClean="0"/>
              <a:t>24-1-2017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F9C52F-53D5-48ED-86BE-A3EC5E109D4D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911667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335741" y="543815"/>
            <a:ext cx="9144000" cy="90123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 fontScale="90000"/>
          </a:bodyPr>
          <a:lstStyle/>
          <a:p>
            <a:r>
              <a:rPr lang="nl-N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urofurence" panose="020F0402020203080204" pitchFamily="34" charset="0"/>
              </a:rPr>
              <a:t>Baby </a:t>
            </a:r>
            <a:r>
              <a:rPr lang="nl-NL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urofurence" panose="020F0402020203080204" pitchFamily="34" charset="0"/>
              </a:rPr>
              <a:t>Ninjas</a:t>
            </a:r>
            <a:r>
              <a:rPr lang="nl-N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urofurence" panose="020F0402020203080204" pitchFamily="34" charset="0"/>
              </a:rPr>
              <a:t> / </a:t>
            </a:r>
            <a:r>
              <a:rPr lang="nl-NL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urofurence" panose="020F0402020203080204" pitchFamily="34" charset="0"/>
              </a:rPr>
              <a:t>Gaijin</a:t>
            </a:r>
            <a:endParaRPr lang="nl-NL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urofurence" panose="020F0402020203080204" pitchFamily="34" charset="0"/>
            </a:endParaRP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335741" y="5513294"/>
            <a:ext cx="9144000" cy="865094"/>
          </a:xfrm>
        </p:spPr>
        <p:txBody>
          <a:bodyPr>
            <a:norm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Door: Wybren van den Akker, </a:t>
            </a:r>
            <a:r>
              <a:rPr lang="nl-NL" dirty="0" err="1">
                <a:solidFill>
                  <a:schemeClr val="bg1"/>
                </a:solidFill>
              </a:rPr>
              <a:t>Nathaly</a:t>
            </a:r>
            <a:r>
              <a:rPr lang="nl-NL" dirty="0">
                <a:solidFill>
                  <a:schemeClr val="bg1"/>
                </a:solidFill>
              </a:rPr>
              <a:t> </a:t>
            </a:r>
            <a:r>
              <a:rPr lang="nl-NL" dirty="0" err="1">
                <a:solidFill>
                  <a:schemeClr val="bg1"/>
                </a:solidFill>
              </a:rPr>
              <a:t>Neleman</a:t>
            </a:r>
            <a:r>
              <a:rPr lang="nl-NL" dirty="0">
                <a:solidFill>
                  <a:schemeClr val="bg1"/>
                </a:solidFill>
              </a:rPr>
              <a:t>, </a:t>
            </a:r>
            <a:r>
              <a:rPr lang="nl-NL" dirty="0" err="1">
                <a:solidFill>
                  <a:schemeClr val="bg1"/>
                </a:solidFill>
              </a:rPr>
              <a:t>Rene</a:t>
            </a:r>
            <a:r>
              <a:rPr lang="nl-NL" dirty="0">
                <a:solidFill>
                  <a:schemeClr val="bg1"/>
                </a:solidFill>
              </a:rPr>
              <a:t> </a:t>
            </a:r>
            <a:r>
              <a:rPr lang="nl-NL" dirty="0" err="1">
                <a:solidFill>
                  <a:schemeClr val="bg1"/>
                </a:solidFill>
              </a:rPr>
              <a:t>Doomen</a:t>
            </a:r>
            <a:r>
              <a:rPr lang="nl-NL" dirty="0">
                <a:solidFill>
                  <a:schemeClr val="bg1"/>
                </a:solidFill>
              </a:rPr>
              <a:t>, Jay Landeweer, Victoria Wagenmakers &amp; Gerwin van Lagen </a:t>
            </a:r>
          </a:p>
        </p:txBody>
      </p:sp>
      <p:sp>
        <p:nvSpPr>
          <p:cNvPr id="5" name="Rechthoek 4"/>
          <p:cNvSpPr/>
          <p:nvPr/>
        </p:nvSpPr>
        <p:spPr>
          <a:xfrm>
            <a:off x="242045" y="242048"/>
            <a:ext cx="11698941" cy="6382870"/>
          </a:xfrm>
          <a:prstGeom prst="rect">
            <a:avLst/>
          </a:prstGeom>
          <a:noFill/>
          <a:ln w="571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026" name="Picture 2" descr="https://images.discordapp.net/.eJwNx0sOgyAQANC7cAAGB3-47Nr0DlMkSKMMgenCmN69fbt3q0891KJ2kdIWgC01z3XTTbhSDDoyxyNQSU17PoFEyO9nyNIAscMRzWzMaNDZfwAn4yxi79zUDWiHuYcHva5nym9aObIuOarvD9bDJLk.waX9bOZ5wcZlbJI57cFrSxTDfI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6477" y="1924655"/>
            <a:ext cx="2554197" cy="32675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cdn.discordapp.com/attachments/221262080060293126/270934561460846592/GaijinLogo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5105" y="1847118"/>
            <a:ext cx="2902458" cy="326410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507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335741" y="543815"/>
            <a:ext cx="9144000" cy="90123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 fontScale="90000"/>
          </a:bodyPr>
          <a:lstStyle/>
          <a:p>
            <a:r>
              <a:rPr lang="nl-N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urofurence" panose="020F0402020203080204" pitchFamily="34" charset="0"/>
              </a:rPr>
              <a:t>GUI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335741" y="1445049"/>
            <a:ext cx="9144000" cy="4733116"/>
          </a:xfrm>
        </p:spPr>
        <p:txBody>
          <a:bodyPr>
            <a:normAutofit/>
          </a:bodyPr>
          <a:lstStyle/>
          <a:p>
            <a:pPr marL="285750" indent="-285750" algn="l">
              <a:lnSpc>
                <a:spcPct val="100000"/>
              </a:lnSpc>
              <a:buFontTx/>
              <a:buChar char="-"/>
            </a:pPr>
            <a:r>
              <a:rPr lang="nl-NL" sz="1800" dirty="0">
                <a:solidFill>
                  <a:schemeClr val="bg1"/>
                </a:solidFill>
              </a:rPr>
              <a:t>GUI </a:t>
            </a:r>
            <a:r>
              <a:rPr lang="nl-NL" sz="1800" dirty="0" err="1">
                <a:solidFill>
                  <a:schemeClr val="bg1"/>
                </a:solidFill>
              </a:rPr>
              <a:t>matcht</a:t>
            </a:r>
            <a:r>
              <a:rPr lang="nl-NL" sz="1800" dirty="0">
                <a:solidFill>
                  <a:schemeClr val="bg1"/>
                </a:solidFill>
              </a:rPr>
              <a:t> het kleurenpallet van het eerste level, daarnaast gefocust op </a:t>
            </a:r>
            <a:r>
              <a:rPr lang="nl-NL" sz="1800" dirty="0" err="1">
                <a:solidFill>
                  <a:schemeClr val="bg1"/>
                </a:solidFill>
              </a:rPr>
              <a:t>japanse</a:t>
            </a:r>
            <a:r>
              <a:rPr lang="nl-NL" sz="1800" dirty="0">
                <a:solidFill>
                  <a:schemeClr val="bg1"/>
                </a:solidFill>
              </a:rPr>
              <a:t> kleuren.</a:t>
            </a:r>
          </a:p>
          <a:p>
            <a:pPr marL="285750" indent="-285750" algn="l">
              <a:lnSpc>
                <a:spcPct val="100000"/>
              </a:lnSpc>
              <a:buFontTx/>
              <a:buChar char="-"/>
            </a:pPr>
            <a:r>
              <a:rPr lang="nl-NL" sz="1800" dirty="0">
                <a:solidFill>
                  <a:schemeClr val="bg1"/>
                </a:solidFill>
              </a:rPr>
              <a:t>Clean, strak &amp; </a:t>
            </a:r>
            <a:r>
              <a:rPr lang="nl-NL" sz="1800" dirty="0" err="1">
                <a:solidFill>
                  <a:schemeClr val="bg1"/>
                </a:solidFill>
              </a:rPr>
              <a:t>responsive</a:t>
            </a:r>
            <a:r>
              <a:rPr lang="nl-NL" sz="1800" dirty="0">
                <a:solidFill>
                  <a:schemeClr val="bg1"/>
                </a:solidFill>
              </a:rPr>
              <a:t>.</a:t>
            </a:r>
          </a:p>
          <a:p>
            <a:pPr marL="285750" indent="-285750" algn="l">
              <a:lnSpc>
                <a:spcPct val="100000"/>
              </a:lnSpc>
              <a:buFontTx/>
              <a:buChar char="-"/>
            </a:pPr>
            <a:r>
              <a:rPr lang="nl-NL" sz="1800" dirty="0">
                <a:solidFill>
                  <a:schemeClr val="bg1"/>
                </a:solidFill>
              </a:rPr>
              <a:t>Geprobeerd zo makkelijk mogelijk te maken.</a:t>
            </a:r>
          </a:p>
          <a:p>
            <a:pPr marL="285750" indent="-285750" algn="l">
              <a:lnSpc>
                <a:spcPct val="100000"/>
              </a:lnSpc>
              <a:buFontTx/>
              <a:buChar char="-"/>
            </a:pPr>
            <a:r>
              <a:rPr lang="nl-NL" sz="1800" dirty="0">
                <a:solidFill>
                  <a:schemeClr val="bg1"/>
                </a:solidFill>
              </a:rPr>
              <a:t>Bestaat uit:</a:t>
            </a:r>
          </a:p>
          <a:p>
            <a:pPr marL="742950" lvl="1" indent="-285750" algn="l">
              <a:lnSpc>
                <a:spcPct val="100000"/>
              </a:lnSpc>
              <a:buFontTx/>
              <a:buChar char="-"/>
            </a:pPr>
            <a:r>
              <a:rPr lang="nl-NL" sz="1600" dirty="0" err="1">
                <a:solidFill>
                  <a:schemeClr val="bg1"/>
                </a:solidFill>
              </a:rPr>
              <a:t>Main</a:t>
            </a:r>
            <a:r>
              <a:rPr lang="nl-NL" sz="1600" dirty="0">
                <a:solidFill>
                  <a:schemeClr val="bg1"/>
                </a:solidFill>
              </a:rPr>
              <a:t> Menu (Niet compleet functioneel)</a:t>
            </a:r>
          </a:p>
          <a:p>
            <a:pPr marL="1200150" lvl="2" indent="-285750" algn="l">
              <a:lnSpc>
                <a:spcPct val="100000"/>
              </a:lnSpc>
              <a:buFontTx/>
              <a:buChar char="-"/>
            </a:pPr>
            <a:r>
              <a:rPr lang="nl-NL" sz="1400" dirty="0">
                <a:solidFill>
                  <a:schemeClr val="bg1"/>
                </a:solidFill>
              </a:rPr>
              <a:t>New Game</a:t>
            </a:r>
          </a:p>
          <a:p>
            <a:pPr marL="1200150" lvl="2" indent="-285750" algn="l">
              <a:lnSpc>
                <a:spcPct val="100000"/>
              </a:lnSpc>
              <a:buFontTx/>
              <a:buChar char="-"/>
            </a:pPr>
            <a:r>
              <a:rPr lang="nl-NL" sz="1400" dirty="0">
                <a:solidFill>
                  <a:schemeClr val="bg1"/>
                </a:solidFill>
              </a:rPr>
              <a:t>Continue Game</a:t>
            </a:r>
          </a:p>
          <a:p>
            <a:pPr marL="1200150" lvl="2" indent="-285750" algn="l">
              <a:lnSpc>
                <a:spcPct val="100000"/>
              </a:lnSpc>
              <a:buFontTx/>
              <a:buChar char="-"/>
            </a:pPr>
            <a:r>
              <a:rPr lang="nl-NL" sz="1400" dirty="0" err="1">
                <a:solidFill>
                  <a:schemeClr val="bg1"/>
                </a:solidFill>
              </a:rPr>
              <a:t>Coop</a:t>
            </a:r>
            <a:r>
              <a:rPr lang="nl-NL" sz="1400" dirty="0">
                <a:solidFill>
                  <a:schemeClr val="bg1"/>
                </a:solidFill>
              </a:rPr>
              <a:t> Mode</a:t>
            </a:r>
          </a:p>
          <a:p>
            <a:pPr marL="1200150" lvl="2" indent="-285750" algn="l">
              <a:lnSpc>
                <a:spcPct val="100000"/>
              </a:lnSpc>
              <a:buFontTx/>
              <a:buChar char="-"/>
            </a:pPr>
            <a:r>
              <a:rPr lang="nl-NL" sz="1400" dirty="0">
                <a:solidFill>
                  <a:schemeClr val="bg1"/>
                </a:solidFill>
              </a:rPr>
              <a:t>Options </a:t>
            </a:r>
          </a:p>
          <a:p>
            <a:pPr marL="1200150" lvl="2" indent="-285750" algn="l">
              <a:lnSpc>
                <a:spcPct val="100000"/>
              </a:lnSpc>
              <a:buFontTx/>
              <a:buChar char="-"/>
            </a:pPr>
            <a:r>
              <a:rPr lang="nl-NL" sz="1400" dirty="0">
                <a:solidFill>
                  <a:schemeClr val="bg1"/>
                </a:solidFill>
              </a:rPr>
              <a:t>Exit game</a:t>
            </a:r>
          </a:p>
          <a:p>
            <a:pPr marL="742950" lvl="1" indent="-285750" algn="l">
              <a:lnSpc>
                <a:spcPct val="100000"/>
              </a:lnSpc>
              <a:buFontTx/>
              <a:buChar char="-"/>
            </a:pPr>
            <a:r>
              <a:rPr lang="nl-NL" sz="1600" dirty="0" err="1">
                <a:solidFill>
                  <a:schemeClr val="bg1"/>
                </a:solidFill>
              </a:rPr>
              <a:t>Ingame</a:t>
            </a:r>
            <a:r>
              <a:rPr lang="nl-NL" sz="1600" dirty="0">
                <a:solidFill>
                  <a:schemeClr val="bg1"/>
                </a:solidFill>
              </a:rPr>
              <a:t> Menu</a:t>
            </a:r>
          </a:p>
          <a:p>
            <a:pPr marL="742950" lvl="1" indent="-285750" algn="l">
              <a:lnSpc>
                <a:spcPct val="100000"/>
              </a:lnSpc>
              <a:buFontTx/>
              <a:buChar char="-"/>
            </a:pPr>
            <a:r>
              <a:rPr lang="nl-NL" sz="1600" dirty="0" err="1">
                <a:solidFill>
                  <a:schemeClr val="bg1"/>
                </a:solidFill>
              </a:rPr>
              <a:t>Ingame</a:t>
            </a:r>
            <a:r>
              <a:rPr lang="nl-NL" sz="1600" dirty="0">
                <a:solidFill>
                  <a:schemeClr val="bg1"/>
                </a:solidFill>
              </a:rPr>
              <a:t> HUD</a:t>
            </a:r>
          </a:p>
          <a:p>
            <a:pPr marL="1200150" lvl="2" indent="-285750" algn="l">
              <a:lnSpc>
                <a:spcPct val="100000"/>
              </a:lnSpc>
              <a:buFontTx/>
              <a:buChar char="-"/>
            </a:pPr>
            <a:r>
              <a:rPr lang="nl-NL" sz="1400" dirty="0">
                <a:solidFill>
                  <a:schemeClr val="bg1"/>
                </a:solidFill>
              </a:rPr>
              <a:t>Health meter</a:t>
            </a:r>
          </a:p>
          <a:p>
            <a:pPr marL="1200150" lvl="2" indent="-285750" algn="l">
              <a:lnSpc>
                <a:spcPct val="100000"/>
              </a:lnSpc>
              <a:buFontTx/>
              <a:buChar char="-"/>
            </a:pPr>
            <a:r>
              <a:rPr lang="nl-NL" sz="1400" dirty="0" err="1">
                <a:solidFill>
                  <a:schemeClr val="bg1"/>
                </a:solidFill>
              </a:rPr>
              <a:t>Ability</a:t>
            </a:r>
            <a:r>
              <a:rPr lang="nl-NL" sz="1400" dirty="0">
                <a:solidFill>
                  <a:schemeClr val="bg1"/>
                </a:solidFill>
              </a:rPr>
              <a:t> </a:t>
            </a:r>
            <a:r>
              <a:rPr lang="nl-NL" sz="1400" dirty="0" err="1">
                <a:solidFill>
                  <a:schemeClr val="bg1"/>
                </a:solidFill>
              </a:rPr>
              <a:t>Toolbar</a:t>
            </a:r>
            <a:endParaRPr lang="nl-NL" sz="1400" dirty="0">
              <a:solidFill>
                <a:schemeClr val="bg1"/>
              </a:solidFill>
            </a:endParaRPr>
          </a:p>
          <a:p>
            <a:pPr marL="1200150" lvl="2" indent="-285750" algn="l">
              <a:lnSpc>
                <a:spcPct val="100000"/>
              </a:lnSpc>
              <a:buFontTx/>
              <a:buChar char="-"/>
            </a:pPr>
            <a:r>
              <a:rPr lang="nl-NL" sz="1400" dirty="0">
                <a:solidFill>
                  <a:schemeClr val="bg1"/>
                </a:solidFill>
              </a:rPr>
              <a:t>Charge balk voor speciale </a:t>
            </a:r>
            <a:r>
              <a:rPr lang="nl-NL" sz="1400" dirty="0" err="1">
                <a:solidFill>
                  <a:schemeClr val="bg1"/>
                </a:solidFill>
              </a:rPr>
              <a:t>ability</a:t>
            </a:r>
            <a:endParaRPr lang="nl-NL" sz="1400" dirty="0">
              <a:solidFill>
                <a:schemeClr val="bg1"/>
              </a:solidFill>
            </a:endParaRPr>
          </a:p>
          <a:p>
            <a:pPr marL="742950" lvl="1" indent="-285750" algn="l">
              <a:lnSpc>
                <a:spcPct val="100000"/>
              </a:lnSpc>
              <a:buFontTx/>
              <a:buChar char="-"/>
            </a:pPr>
            <a:endParaRPr lang="nl-NL" sz="1400" dirty="0">
              <a:solidFill>
                <a:schemeClr val="bg1"/>
              </a:solidFill>
            </a:endParaRPr>
          </a:p>
        </p:txBody>
      </p:sp>
      <p:sp>
        <p:nvSpPr>
          <p:cNvPr id="5" name="Rechthoek 4"/>
          <p:cNvSpPr/>
          <p:nvPr/>
        </p:nvSpPr>
        <p:spPr>
          <a:xfrm>
            <a:off x="242045" y="242048"/>
            <a:ext cx="11698941" cy="6382870"/>
          </a:xfrm>
          <a:prstGeom prst="rect">
            <a:avLst/>
          </a:prstGeom>
          <a:noFill/>
          <a:ln w="571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8" name="Afbeelding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3980" y="2128059"/>
            <a:ext cx="3907760" cy="219811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Afbeelding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2842" y="3154261"/>
            <a:ext cx="3924872" cy="220774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050" name="Picture 2" descr="https://i.gyazo.com/47c0ec3c6f861d483c5d8b4fbc13b917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806" y="4159001"/>
            <a:ext cx="4174608" cy="234999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hthoek 5"/>
          <p:cNvSpPr/>
          <p:nvPr/>
        </p:nvSpPr>
        <p:spPr>
          <a:xfrm>
            <a:off x="9217543" y="4994019"/>
            <a:ext cx="990600" cy="533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38245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335741" y="543815"/>
            <a:ext cx="9144000" cy="90123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 fontScale="90000"/>
          </a:bodyPr>
          <a:lstStyle/>
          <a:p>
            <a:r>
              <a:rPr lang="nl-N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urofurence" panose="020F0402020203080204" pitchFamily="34" charset="0"/>
              </a:rPr>
              <a:t>Planning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335741" y="1606138"/>
            <a:ext cx="9144000" cy="4733116"/>
          </a:xfrm>
        </p:spPr>
        <p:txBody>
          <a:bodyPr>
            <a:normAutofit/>
          </a:bodyPr>
          <a:lstStyle/>
          <a:p>
            <a:pPr marL="285750" indent="-285750" algn="l">
              <a:lnSpc>
                <a:spcPct val="100000"/>
              </a:lnSpc>
              <a:buFontTx/>
              <a:buChar char="-"/>
            </a:pPr>
            <a:r>
              <a:rPr lang="nl-NL" sz="1800" dirty="0">
                <a:solidFill>
                  <a:schemeClr val="bg1"/>
                </a:solidFill>
              </a:rPr>
              <a:t>De meest deadlines zijn niet gehaald, op het einde ging wel het goed.</a:t>
            </a:r>
          </a:p>
          <a:p>
            <a:pPr marL="285750" indent="-285750" algn="l">
              <a:lnSpc>
                <a:spcPct val="100000"/>
              </a:lnSpc>
              <a:buFontTx/>
              <a:buChar char="-"/>
            </a:pPr>
            <a:r>
              <a:rPr lang="nl-NL" sz="1800" dirty="0">
                <a:solidFill>
                  <a:schemeClr val="bg1"/>
                </a:solidFill>
              </a:rPr>
              <a:t>Uren registratie per dag bijgehouden.</a:t>
            </a:r>
          </a:p>
          <a:p>
            <a:pPr marL="285750" indent="-285750" algn="l">
              <a:lnSpc>
                <a:spcPct val="100000"/>
              </a:lnSpc>
              <a:buFontTx/>
              <a:buChar char="-"/>
            </a:pPr>
            <a:r>
              <a:rPr lang="nl-NL" sz="1800" dirty="0">
                <a:solidFill>
                  <a:schemeClr val="bg1"/>
                </a:solidFill>
              </a:rPr>
              <a:t>Elke week planning aangepast, </a:t>
            </a:r>
            <a:r>
              <a:rPr lang="nl-NL" sz="1800" dirty="0" err="1">
                <a:solidFill>
                  <a:schemeClr val="bg1"/>
                </a:solidFill>
              </a:rPr>
              <a:t>trello</a:t>
            </a:r>
            <a:r>
              <a:rPr lang="nl-NL" sz="1800" dirty="0">
                <a:solidFill>
                  <a:schemeClr val="bg1"/>
                </a:solidFill>
              </a:rPr>
              <a:t> hetzelfde.</a:t>
            </a:r>
          </a:p>
          <a:p>
            <a:pPr marL="285750" indent="-285750" algn="l">
              <a:lnSpc>
                <a:spcPct val="100000"/>
              </a:lnSpc>
              <a:buFontTx/>
              <a:buChar char="-"/>
            </a:pPr>
            <a:r>
              <a:rPr lang="nl-NL" sz="1800" dirty="0">
                <a:solidFill>
                  <a:schemeClr val="bg1"/>
                </a:solidFill>
              </a:rPr>
              <a:t>Nieuwe </a:t>
            </a:r>
            <a:r>
              <a:rPr lang="nl-NL" sz="1800" dirty="0" err="1">
                <a:solidFill>
                  <a:schemeClr val="bg1"/>
                </a:solidFill>
              </a:rPr>
              <a:t>trello’s</a:t>
            </a:r>
            <a:r>
              <a:rPr lang="nl-NL" sz="1800" dirty="0">
                <a:solidFill>
                  <a:schemeClr val="bg1"/>
                </a:solidFill>
              </a:rPr>
              <a:t> aangemaakt voor bepaalde situaties.</a:t>
            </a:r>
          </a:p>
          <a:p>
            <a:pPr marL="285750" indent="-285750" algn="l">
              <a:lnSpc>
                <a:spcPct val="100000"/>
              </a:lnSpc>
              <a:buFontTx/>
              <a:buChar char="-"/>
            </a:pPr>
            <a:r>
              <a:rPr lang="nl-NL" sz="1800" dirty="0">
                <a:solidFill>
                  <a:schemeClr val="bg1"/>
                </a:solidFill>
              </a:rPr>
              <a:t>Actief bijgehouden</a:t>
            </a:r>
          </a:p>
          <a:p>
            <a:pPr marL="285750" indent="-285750" algn="l">
              <a:lnSpc>
                <a:spcPct val="100000"/>
              </a:lnSpc>
              <a:spcBef>
                <a:spcPts val="600"/>
              </a:spcBef>
              <a:buFontTx/>
              <a:buChar char="-"/>
            </a:pPr>
            <a:r>
              <a:rPr lang="nl-NL" sz="1800" dirty="0">
                <a:solidFill>
                  <a:schemeClr val="bg1"/>
                </a:solidFill>
              </a:rPr>
              <a:t>Rolverdeling is aangehouden door </a:t>
            </a:r>
            <a:r>
              <a:rPr lang="nl-NL" sz="1800" dirty="0" smtClean="0">
                <a:solidFill>
                  <a:schemeClr val="bg1"/>
                </a:solidFill>
              </a:rPr>
              <a:t>iedereen</a:t>
            </a:r>
            <a:r>
              <a:rPr lang="nl-NL" sz="1800" dirty="0">
                <a:solidFill>
                  <a:schemeClr val="bg1"/>
                </a:solidFill>
              </a:rPr>
              <a:t>.</a:t>
            </a:r>
            <a:endParaRPr lang="nl-NL" sz="1800" dirty="0">
              <a:solidFill>
                <a:schemeClr val="bg1"/>
              </a:solidFill>
            </a:endParaRPr>
          </a:p>
        </p:txBody>
      </p:sp>
      <p:sp>
        <p:nvSpPr>
          <p:cNvPr id="5" name="Rechthoek 4"/>
          <p:cNvSpPr/>
          <p:nvPr/>
        </p:nvSpPr>
        <p:spPr>
          <a:xfrm>
            <a:off x="242045" y="242048"/>
            <a:ext cx="11698941" cy="6382870"/>
          </a:xfrm>
          <a:prstGeom prst="rect">
            <a:avLst/>
          </a:prstGeom>
          <a:noFill/>
          <a:ln w="571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3074" name="Picture 2" descr="https://i.gyazo.com/e777e5625cc2ed9378f94f1266ec4934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1515" y="3321451"/>
            <a:ext cx="5577477" cy="2452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7826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335741" y="543815"/>
            <a:ext cx="9144000" cy="90123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 fontScale="90000"/>
          </a:bodyPr>
          <a:lstStyle/>
          <a:p>
            <a:r>
              <a:rPr lang="nl-N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urofurence" panose="020F0402020203080204" pitchFamily="34" charset="0"/>
              </a:rPr>
              <a:t>QA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335741" y="1606138"/>
            <a:ext cx="9144000" cy="4733116"/>
          </a:xfrm>
        </p:spPr>
        <p:txBody>
          <a:bodyPr>
            <a:normAutofit/>
          </a:bodyPr>
          <a:lstStyle/>
          <a:p>
            <a:pPr algn="l">
              <a:lnSpc>
                <a:spcPct val="100000"/>
              </a:lnSpc>
            </a:pPr>
            <a:r>
              <a:rPr lang="nl-NL" sz="18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5" name="Rechthoek 4"/>
          <p:cNvSpPr/>
          <p:nvPr/>
        </p:nvSpPr>
        <p:spPr>
          <a:xfrm>
            <a:off x="242045" y="242048"/>
            <a:ext cx="11698941" cy="6382870"/>
          </a:xfrm>
          <a:prstGeom prst="rect">
            <a:avLst/>
          </a:prstGeom>
          <a:noFill/>
          <a:ln w="571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4102" name="Picture 6" descr="https://i.gyazo.com/b08be1586432bae550ad30602ef87d7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318" y="1498515"/>
            <a:ext cx="5876925" cy="174307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s://i.gyazo.com/8b204069d1959857cafa1850667f745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2147" y="1687097"/>
            <a:ext cx="5867400" cy="201930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https://i.gyazo.com/92db987fc8d993034838c1a4227ddec9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692" y="2664947"/>
            <a:ext cx="5972175" cy="176212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s://i.gyazo.com/48b240aeec9b263c343913f3b5c461ff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2147" y="3483180"/>
            <a:ext cx="5876925" cy="1724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i.gyazo.com/6884a138b16bbe96366edb8373379f22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692" y="4160621"/>
            <a:ext cx="5876925" cy="1733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i.gyazo.com/a46ca1e1f09ef976669d2bd607b78593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2622" y="4567734"/>
            <a:ext cx="5876925" cy="1724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9559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362118" y="2978383"/>
            <a:ext cx="9144000" cy="90123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 fontScale="90000"/>
          </a:bodyPr>
          <a:lstStyle/>
          <a:p>
            <a:r>
              <a:rPr lang="nl-NL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urofurence" panose="020F0402020203080204" pitchFamily="34" charset="0"/>
              </a:rPr>
              <a:t>Prototype &amp; Staat</a:t>
            </a:r>
            <a:endParaRPr lang="nl-NL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urofurence" panose="020F0402020203080204" pitchFamily="34" charset="0"/>
            </a:endParaRPr>
          </a:p>
        </p:txBody>
      </p:sp>
      <p:sp>
        <p:nvSpPr>
          <p:cNvPr id="5" name="Rechthoek 4"/>
          <p:cNvSpPr/>
          <p:nvPr/>
        </p:nvSpPr>
        <p:spPr>
          <a:xfrm>
            <a:off x="242045" y="242048"/>
            <a:ext cx="11698941" cy="6382870"/>
          </a:xfrm>
          <a:prstGeom prst="rect">
            <a:avLst/>
          </a:prstGeom>
          <a:noFill/>
          <a:ln w="571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88886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362118" y="2978383"/>
            <a:ext cx="9144000" cy="90123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 fontScale="90000"/>
          </a:bodyPr>
          <a:lstStyle/>
          <a:p>
            <a:r>
              <a:rPr lang="nl-N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urofurence" panose="020F0402020203080204" pitchFamily="34" charset="0"/>
              </a:rPr>
              <a:t>Nog vragen?</a:t>
            </a:r>
          </a:p>
        </p:txBody>
      </p:sp>
      <p:sp>
        <p:nvSpPr>
          <p:cNvPr id="5" name="Rechthoek 4"/>
          <p:cNvSpPr/>
          <p:nvPr/>
        </p:nvSpPr>
        <p:spPr>
          <a:xfrm>
            <a:off x="242045" y="242048"/>
            <a:ext cx="11698941" cy="6382870"/>
          </a:xfrm>
          <a:prstGeom prst="rect">
            <a:avLst/>
          </a:prstGeom>
          <a:noFill/>
          <a:ln w="571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12804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335741" y="543815"/>
            <a:ext cx="9144000" cy="90123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 fontScale="90000"/>
          </a:bodyPr>
          <a:lstStyle/>
          <a:p>
            <a:r>
              <a:rPr lang="nl-N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urofurence" panose="020F0402020203080204" pitchFamily="34" charset="0"/>
              </a:rPr>
              <a:t>Inleiding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335741" y="1746816"/>
            <a:ext cx="9144000" cy="4082484"/>
          </a:xfrm>
        </p:spPr>
        <p:txBody>
          <a:bodyPr>
            <a:normAutofit fontScale="70000" lnSpcReduction="20000"/>
          </a:bodyPr>
          <a:lstStyle/>
          <a:p>
            <a:pPr marL="342900" indent="-342900" algn="l">
              <a:buFontTx/>
              <a:buChar char="-"/>
            </a:pPr>
            <a:r>
              <a:rPr lang="nl-NL" sz="2800" dirty="0">
                <a:solidFill>
                  <a:schemeClr val="bg1"/>
                </a:solidFill>
              </a:rPr>
              <a:t>Concept</a:t>
            </a:r>
          </a:p>
          <a:p>
            <a:pPr marL="342900" indent="-342900" algn="l">
              <a:buFontTx/>
              <a:buChar char="-"/>
            </a:pPr>
            <a:r>
              <a:rPr lang="nl-NL" sz="2800" dirty="0">
                <a:solidFill>
                  <a:schemeClr val="bg1"/>
                </a:solidFill>
              </a:rPr>
              <a:t>Organisatie</a:t>
            </a:r>
          </a:p>
          <a:p>
            <a:pPr marL="342900" indent="-342900" algn="l">
              <a:buFontTx/>
              <a:buChar char="-"/>
            </a:pPr>
            <a:r>
              <a:rPr lang="nl-NL" sz="2800" dirty="0" err="1">
                <a:solidFill>
                  <a:schemeClr val="bg1"/>
                </a:solidFill>
              </a:rPr>
              <a:t>Player</a:t>
            </a:r>
            <a:r>
              <a:rPr lang="nl-NL" sz="2800" dirty="0">
                <a:solidFill>
                  <a:schemeClr val="bg1"/>
                </a:solidFill>
              </a:rPr>
              <a:t> Design</a:t>
            </a:r>
          </a:p>
          <a:p>
            <a:pPr marL="342900" indent="-342900" algn="l">
              <a:buFontTx/>
              <a:buChar char="-"/>
            </a:pPr>
            <a:r>
              <a:rPr lang="nl-NL" sz="2800" dirty="0" err="1">
                <a:solidFill>
                  <a:schemeClr val="bg1"/>
                </a:solidFill>
              </a:rPr>
              <a:t>Player</a:t>
            </a:r>
            <a:r>
              <a:rPr lang="nl-NL" sz="2800" dirty="0">
                <a:solidFill>
                  <a:schemeClr val="bg1"/>
                </a:solidFill>
              </a:rPr>
              <a:t> Technisch</a:t>
            </a:r>
          </a:p>
          <a:p>
            <a:pPr marL="342900" indent="-342900" algn="l">
              <a:buFontTx/>
              <a:buChar char="-"/>
            </a:pPr>
            <a:r>
              <a:rPr lang="nl-NL" sz="2800" dirty="0" err="1">
                <a:solidFill>
                  <a:schemeClr val="bg1"/>
                </a:solidFill>
              </a:rPr>
              <a:t>Enemy</a:t>
            </a:r>
            <a:r>
              <a:rPr lang="nl-NL" sz="2800" dirty="0">
                <a:solidFill>
                  <a:schemeClr val="bg1"/>
                </a:solidFill>
              </a:rPr>
              <a:t> Design</a:t>
            </a:r>
          </a:p>
          <a:p>
            <a:pPr marL="342900" indent="-342900" algn="l">
              <a:buFontTx/>
              <a:buChar char="-"/>
            </a:pPr>
            <a:r>
              <a:rPr lang="nl-NL" sz="2800" dirty="0" err="1">
                <a:solidFill>
                  <a:schemeClr val="bg1"/>
                </a:solidFill>
              </a:rPr>
              <a:t>Enemy</a:t>
            </a:r>
            <a:r>
              <a:rPr lang="nl-NL" sz="2800" dirty="0">
                <a:solidFill>
                  <a:schemeClr val="bg1"/>
                </a:solidFill>
              </a:rPr>
              <a:t> Technisch</a:t>
            </a:r>
          </a:p>
          <a:p>
            <a:pPr marL="342900" indent="-342900" algn="l">
              <a:buFontTx/>
              <a:buChar char="-"/>
            </a:pPr>
            <a:r>
              <a:rPr lang="nl-NL" sz="2800" dirty="0">
                <a:solidFill>
                  <a:schemeClr val="bg1"/>
                </a:solidFill>
              </a:rPr>
              <a:t>Level Design</a:t>
            </a:r>
          </a:p>
          <a:p>
            <a:pPr marL="342900" indent="-342900" algn="l">
              <a:buFontTx/>
              <a:buChar char="-"/>
            </a:pPr>
            <a:r>
              <a:rPr lang="nl-NL" sz="2800" dirty="0">
                <a:solidFill>
                  <a:schemeClr val="bg1"/>
                </a:solidFill>
              </a:rPr>
              <a:t>GUI</a:t>
            </a:r>
          </a:p>
          <a:p>
            <a:pPr marL="342900" indent="-342900" algn="l">
              <a:buFontTx/>
              <a:buChar char="-"/>
            </a:pPr>
            <a:r>
              <a:rPr lang="nl-NL" sz="2800" dirty="0">
                <a:solidFill>
                  <a:schemeClr val="bg1"/>
                </a:solidFill>
              </a:rPr>
              <a:t>Planning</a:t>
            </a:r>
          </a:p>
          <a:p>
            <a:pPr marL="342900" indent="-342900" algn="l">
              <a:buFontTx/>
              <a:buChar char="-"/>
            </a:pPr>
            <a:r>
              <a:rPr lang="nl-NL" sz="2800" dirty="0">
                <a:solidFill>
                  <a:schemeClr val="bg1"/>
                </a:solidFill>
              </a:rPr>
              <a:t>QA</a:t>
            </a:r>
          </a:p>
          <a:p>
            <a:pPr marL="342900" indent="-342900" algn="l">
              <a:buFontTx/>
              <a:buChar char="-"/>
            </a:pPr>
            <a:r>
              <a:rPr lang="nl-NL" sz="2800" dirty="0">
                <a:solidFill>
                  <a:schemeClr val="bg1"/>
                </a:solidFill>
              </a:rPr>
              <a:t>Prototype</a:t>
            </a:r>
          </a:p>
          <a:p>
            <a:pPr marL="342900" indent="-342900" algn="l">
              <a:buFontTx/>
              <a:buChar char="-"/>
            </a:pPr>
            <a:r>
              <a:rPr lang="nl-NL" sz="2800" dirty="0">
                <a:solidFill>
                  <a:schemeClr val="bg1"/>
                </a:solidFill>
              </a:rPr>
              <a:t>Vragen</a:t>
            </a:r>
          </a:p>
          <a:p>
            <a:pPr marL="342900" indent="-342900" algn="l">
              <a:buFontTx/>
              <a:buChar char="-"/>
            </a:pPr>
            <a:endParaRPr lang="nl-NL" dirty="0">
              <a:solidFill>
                <a:schemeClr val="bg1"/>
              </a:solidFill>
            </a:endParaRPr>
          </a:p>
        </p:txBody>
      </p:sp>
      <p:sp>
        <p:nvSpPr>
          <p:cNvPr id="5" name="Rechthoek 4"/>
          <p:cNvSpPr/>
          <p:nvPr/>
        </p:nvSpPr>
        <p:spPr>
          <a:xfrm>
            <a:off x="242045" y="242048"/>
            <a:ext cx="11698941" cy="6382870"/>
          </a:xfrm>
          <a:prstGeom prst="rect">
            <a:avLst/>
          </a:prstGeom>
          <a:noFill/>
          <a:ln w="571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32646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335741" y="543815"/>
            <a:ext cx="9144000" cy="90123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 fontScale="90000"/>
          </a:bodyPr>
          <a:lstStyle/>
          <a:p>
            <a:r>
              <a:rPr lang="nl-N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urofurence" panose="020F0402020203080204" pitchFamily="34" charset="0"/>
              </a:rPr>
              <a:t>Concept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335741" y="1445049"/>
            <a:ext cx="9144000" cy="4768285"/>
          </a:xfrm>
        </p:spPr>
        <p:txBody>
          <a:bodyPr>
            <a:normAutofit fontScale="92500" lnSpcReduction="20000"/>
          </a:bodyPr>
          <a:lstStyle/>
          <a:p>
            <a:pPr algn="l"/>
            <a:r>
              <a:rPr lang="nl-NL" sz="1900" b="1" dirty="0">
                <a:solidFill>
                  <a:schemeClr val="bg1"/>
                </a:solidFill>
              </a:rPr>
              <a:t>Style Guide:</a:t>
            </a:r>
          </a:p>
          <a:p>
            <a:pPr marL="285750" indent="-285750" algn="l">
              <a:lnSpc>
                <a:spcPct val="100000"/>
              </a:lnSpc>
              <a:buFontTx/>
              <a:buChar char="-"/>
            </a:pPr>
            <a:r>
              <a:rPr lang="nl-NL" sz="1900" dirty="0" err="1">
                <a:solidFill>
                  <a:schemeClr val="bg1"/>
                </a:solidFill>
              </a:rPr>
              <a:t>Handdrawn</a:t>
            </a:r>
            <a:r>
              <a:rPr lang="nl-NL" sz="1900" dirty="0">
                <a:solidFill>
                  <a:schemeClr val="bg1"/>
                </a:solidFill>
              </a:rPr>
              <a:t>/Semi </a:t>
            </a:r>
            <a:r>
              <a:rPr lang="nl-NL" sz="1900" dirty="0" err="1">
                <a:solidFill>
                  <a:schemeClr val="bg1"/>
                </a:solidFill>
              </a:rPr>
              <a:t>Realism</a:t>
            </a:r>
            <a:r>
              <a:rPr lang="nl-NL" sz="1900" dirty="0">
                <a:solidFill>
                  <a:schemeClr val="bg1"/>
                </a:solidFill>
              </a:rPr>
              <a:t> Mix</a:t>
            </a:r>
          </a:p>
          <a:p>
            <a:pPr marL="285750" indent="-285750" algn="l">
              <a:lnSpc>
                <a:spcPct val="100000"/>
              </a:lnSpc>
              <a:buFontTx/>
              <a:buChar char="-"/>
            </a:pPr>
            <a:r>
              <a:rPr lang="nl-NL" sz="1900" dirty="0">
                <a:solidFill>
                  <a:schemeClr val="bg1"/>
                </a:solidFill>
              </a:rPr>
              <a:t>Gebruikte </a:t>
            </a:r>
            <a:r>
              <a:rPr lang="nl-NL" sz="1900" dirty="0" err="1">
                <a:solidFill>
                  <a:schemeClr val="bg1"/>
                </a:solidFill>
              </a:rPr>
              <a:t>colors</a:t>
            </a:r>
            <a:r>
              <a:rPr lang="nl-NL" sz="1900" dirty="0">
                <a:solidFill>
                  <a:schemeClr val="bg1"/>
                </a:solidFill>
              </a:rPr>
              <a:t> </a:t>
            </a:r>
            <a:r>
              <a:rPr lang="nl-NL" sz="1900" dirty="0" err="1">
                <a:solidFill>
                  <a:schemeClr val="bg1"/>
                </a:solidFill>
              </a:rPr>
              <a:t>main</a:t>
            </a:r>
            <a:r>
              <a:rPr lang="nl-NL" sz="1900" dirty="0">
                <a:solidFill>
                  <a:schemeClr val="bg1"/>
                </a:solidFill>
              </a:rPr>
              <a:t> </a:t>
            </a:r>
            <a:r>
              <a:rPr lang="nl-NL" sz="1900" dirty="0" err="1">
                <a:solidFill>
                  <a:schemeClr val="bg1"/>
                </a:solidFill>
              </a:rPr>
              <a:t>world</a:t>
            </a:r>
            <a:endParaRPr lang="nl-NL" sz="1900" dirty="0">
              <a:solidFill>
                <a:schemeClr val="bg1"/>
              </a:solidFill>
            </a:endParaRPr>
          </a:p>
          <a:p>
            <a:pPr marL="285750" indent="-285750" algn="l">
              <a:lnSpc>
                <a:spcPct val="100000"/>
              </a:lnSpc>
              <a:buFontTx/>
              <a:buChar char="-"/>
            </a:pPr>
            <a:r>
              <a:rPr lang="nl-NL" sz="1900" dirty="0">
                <a:solidFill>
                  <a:schemeClr val="bg1"/>
                </a:solidFill>
              </a:rPr>
              <a:t>Gebruikte </a:t>
            </a:r>
            <a:r>
              <a:rPr lang="nl-NL" sz="1900" dirty="0" err="1">
                <a:solidFill>
                  <a:schemeClr val="bg1"/>
                </a:solidFill>
              </a:rPr>
              <a:t>colors</a:t>
            </a:r>
            <a:r>
              <a:rPr lang="nl-NL" sz="1900" dirty="0">
                <a:solidFill>
                  <a:schemeClr val="bg1"/>
                </a:solidFill>
              </a:rPr>
              <a:t> </a:t>
            </a:r>
            <a:r>
              <a:rPr lang="nl-NL" sz="1900" dirty="0" err="1">
                <a:solidFill>
                  <a:schemeClr val="bg1"/>
                </a:solidFill>
              </a:rPr>
              <a:t>afterlife</a:t>
            </a:r>
            <a:endParaRPr lang="nl-NL" sz="1900" dirty="0">
              <a:solidFill>
                <a:schemeClr val="bg1"/>
              </a:solidFill>
            </a:endParaRPr>
          </a:p>
          <a:p>
            <a:pPr marL="285750" indent="-285750" algn="l">
              <a:lnSpc>
                <a:spcPct val="100000"/>
              </a:lnSpc>
              <a:buFontTx/>
              <a:buChar char="-"/>
            </a:pPr>
            <a:r>
              <a:rPr lang="nl-NL" sz="1900" dirty="0">
                <a:solidFill>
                  <a:schemeClr val="bg1"/>
                </a:solidFill>
              </a:rPr>
              <a:t>Fantasy </a:t>
            </a:r>
            <a:r>
              <a:rPr lang="nl-NL" sz="1900" dirty="0" err="1">
                <a:solidFill>
                  <a:schemeClr val="bg1"/>
                </a:solidFill>
              </a:rPr>
              <a:t>Particles</a:t>
            </a:r>
            <a:endParaRPr lang="nl-NL" sz="1900" dirty="0">
              <a:solidFill>
                <a:schemeClr val="bg1"/>
              </a:solidFill>
            </a:endParaRPr>
          </a:p>
          <a:p>
            <a:pPr marL="285750" indent="-285750" algn="l">
              <a:lnSpc>
                <a:spcPct val="100000"/>
              </a:lnSpc>
              <a:buFontTx/>
              <a:buChar char="-"/>
            </a:pPr>
            <a:r>
              <a:rPr lang="nl-NL" sz="1900" dirty="0">
                <a:solidFill>
                  <a:schemeClr val="bg1"/>
                </a:solidFill>
              </a:rPr>
              <a:t>Nacht </a:t>
            </a:r>
            <a:r>
              <a:rPr lang="nl-NL" sz="1900" dirty="0" err="1">
                <a:solidFill>
                  <a:schemeClr val="bg1"/>
                </a:solidFill>
              </a:rPr>
              <a:t>lighting</a:t>
            </a:r>
            <a:endParaRPr lang="nl-NL" sz="1900" dirty="0">
              <a:solidFill>
                <a:schemeClr val="bg1"/>
              </a:solidFill>
            </a:endParaRPr>
          </a:p>
          <a:p>
            <a:pPr marL="285750" indent="-285750" algn="l">
              <a:lnSpc>
                <a:spcPct val="100000"/>
              </a:lnSpc>
              <a:buFontTx/>
              <a:buChar char="-"/>
            </a:pPr>
            <a:r>
              <a:rPr lang="nl-NL" sz="1900" dirty="0" err="1">
                <a:solidFill>
                  <a:schemeClr val="bg1"/>
                </a:solidFill>
              </a:rPr>
              <a:t>Handdrawn</a:t>
            </a:r>
            <a:r>
              <a:rPr lang="nl-NL" sz="1900" dirty="0">
                <a:solidFill>
                  <a:schemeClr val="bg1"/>
                </a:solidFill>
              </a:rPr>
              <a:t> </a:t>
            </a:r>
            <a:r>
              <a:rPr lang="nl-NL" sz="1900" dirty="0" err="1">
                <a:solidFill>
                  <a:schemeClr val="bg1"/>
                </a:solidFill>
              </a:rPr>
              <a:t>Cutscenes</a:t>
            </a:r>
            <a:endParaRPr lang="nl-NL" sz="1900" dirty="0">
              <a:solidFill>
                <a:schemeClr val="bg1"/>
              </a:solidFill>
            </a:endParaRPr>
          </a:p>
          <a:p>
            <a:pPr marL="285750" indent="-285750" algn="l">
              <a:lnSpc>
                <a:spcPct val="100000"/>
              </a:lnSpc>
              <a:buFontTx/>
              <a:buChar char="-"/>
            </a:pPr>
            <a:r>
              <a:rPr lang="nl-NL" sz="1900" dirty="0">
                <a:solidFill>
                  <a:schemeClr val="bg1"/>
                </a:solidFill>
              </a:rPr>
              <a:t>GUI gemaakt om te matchen met kleuren </a:t>
            </a:r>
          </a:p>
          <a:p>
            <a:pPr algn="l">
              <a:lnSpc>
                <a:spcPct val="100000"/>
              </a:lnSpc>
            </a:pPr>
            <a:r>
              <a:rPr lang="nl-NL" sz="1900" dirty="0">
                <a:solidFill>
                  <a:schemeClr val="bg1"/>
                </a:solidFill>
              </a:rPr>
              <a:t>van de </a:t>
            </a:r>
            <a:r>
              <a:rPr lang="nl-NL" sz="1900" dirty="0" err="1">
                <a:solidFill>
                  <a:schemeClr val="bg1"/>
                </a:solidFill>
              </a:rPr>
              <a:t>kleurenpalets</a:t>
            </a:r>
            <a:r>
              <a:rPr lang="nl-NL" sz="1900" dirty="0">
                <a:solidFill>
                  <a:schemeClr val="bg1"/>
                </a:solidFill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nl-NL" sz="1900" dirty="0">
                <a:solidFill>
                  <a:schemeClr val="bg1"/>
                </a:solidFill>
              </a:rPr>
              <a:t>B</a:t>
            </a:r>
            <a:r>
              <a:rPr lang="nl-NL" sz="1900" b="1" dirty="0">
                <a:solidFill>
                  <a:schemeClr val="bg1"/>
                </a:solidFill>
              </a:rPr>
              <a:t>usiness Value:</a:t>
            </a:r>
          </a:p>
          <a:p>
            <a:pPr marL="285750" indent="-285750" algn="l">
              <a:lnSpc>
                <a:spcPct val="120000"/>
              </a:lnSpc>
              <a:buFontTx/>
              <a:buChar char="-"/>
            </a:pPr>
            <a:r>
              <a:rPr lang="nl-NL" sz="1900" dirty="0">
                <a:solidFill>
                  <a:schemeClr val="bg1"/>
                </a:solidFill>
              </a:rPr>
              <a:t>Voor school</a:t>
            </a:r>
          </a:p>
          <a:p>
            <a:pPr marL="285750" indent="-285750" algn="l">
              <a:lnSpc>
                <a:spcPct val="120000"/>
              </a:lnSpc>
              <a:buFontTx/>
              <a:buChar char="-"/>
            </a:pPr>
            <a:r>
              <a:rPr lang="nl-NL" sz="1900" dirty="0">
                <a:solidFill>
                  <a:schemeClr val="bg1"/>
                </a:solidFill>
              </a:rPr>
              <a:t>Portfoliowerk </a:t>
            </a:r>
          </a:p>
          <a:p>
            <a:pPr marL="285750" indent="-285750" algn="l">
              <a:lnSpc>
                <a:spcPct val="120000"/>
              </a:lnSpc>
              <a:buFontTx/>
              <a:buChar char="-"/>
            </a:pPr>
            <a:r>
              <a:rPr lang="nl-NL" sz="1900" dirty="0">
                <a:solidFill>
                  <a:schemeClr val="bg1"/>
                </a:solidFill>
              </a:rPr>
              <a:t>Niet voor release</a:t>
            </a:r>
          </a:p>
          <a:p>
            <a:pPr algn="l">
              <a:lnSpc>
                <a:spcPct val="150000"/>
              </a:lnSpc>
            </a:pPr>
            <a:endParaRPr lang="nl-NL" sz="1800" dirty="0">
              <a:solidFill>
                <a:schemeClr val="bg1"/>
              </a:solidFill>
            </a:endParaRPr>
          </a:p>
          <a:p>
            <a:pPr algn="l">
              <a:lnSpc>
                <a:spcPct val="150000"/>
              </a:lnSpc>
            </a:pPr>
            <a:endParaRPr lang="nl-NL" sz="1800" dirty="0">
              <a:solidFill>
                <a:schemeClr val="bg1"/>
              </a:solidFill>
            </a:endParaRPr>
          </a:p>
        </p:txBody>
      </p:sp>
      <p:sp>
        <p:nvSpPr>
          <p:cNvPr id="5" name="Rechthoek 4"/>
          <p:cNvSpPr/>
          <p:nvPr/>
        </p:nvSpPr>
        <p:spPr>
          <a:xfrm>
            <a:off x="242045" y="242048"/>
            <a:ext cx="11698941" cy="6382870"/>
          </a:xfrm>
          <a:prstGeom prst="rect">
            <a:avLst/>
          </a:prstGeom>
          <a:noFill/>
          <a:ln w="571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3913" y="1687097"/>
            <a:ext cx="3036515" cy="214745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Afbeelding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2638" y="3496181"/>
            <a:ext cx="2913376" cy="206037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" name="Rechthoek 7"/>
          <p:cNvSpPr/>
          <p:nvPr/>
        </p:nvSpPr>
        <p:spPr>
          <a:xfrm>
            <a:off x="6517055" y="2348815"/>
            <a:ext cx="720000" cy="720000"/>
          </a:xfrm>
          <a:prstGeom prst="rect">
            <a:avLst/>
          </a:prstGeom>
          <a:solidFill>
            <a:srgbClr val="960C0C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bg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0" name="Rechthoek 9"/>
          <p:cNvSpPr/>
          <p:nvPr/>
        </p:nvSpPr>
        <p:spPr>
          <a:xfrm>
            <a:off x="7954102" y="2348815"/>
            <a:ext cx="720000" cy="720000"/>
          </a:xfrm>
          <a:prstGeom prst="rect">
            <a:avLst/>
          </a:prstGeom>
          <a:solidFill>
            <a:srgbClr val="FAF4DE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bg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1" name="Rechthoek 10"/>
          <p:cNvSpPr/>
          <p:nvPr/>
        </p:nvSpPr>
        <p:spPr>
          <a:xfrm>
            <a:off x="7239647" y="2348815"/>
            <a:ext cx="720000" cy="7200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bg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2" name="Rechthoek 11"/>
          <p:cNvSpPr/>
          <p:nvPr/>
        </p:nvSpPr>
        <p:spPr>
          <a:xfrm>
            <a:off x="6159647" y="3354450"/>
            <a:ext cx="720000" cy="7200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bg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3" name="Rechthoek 12"/>
          <p:cNvSpPr/>
          <p:nvPr/>
        </p:nvSpPr>
        <p:spPr>
          <a:xfrm>
            <a:off x="6159647" y="4072905"/>
            <a:ext cx="719962" cy="720000"/>
          </a:xfrm>
          <a:prstGeom prst="rect">
            <a:avLst/>
          </a:prstGeom>
          <a:solidFill>
            <a:srgbClr val="9933F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bg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4" name="Rechthoek 13"/>
          <p:cNvSpPr/>
          <p:nvPr/>
        </p:nvSpPr>
        <p:spPr>
          <a:xfrm>
            <a:off x="6877287" y="3352905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bg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6" name="Rechthoek 15"/>
          <p:cNvSpPr/>
          <p:nvPr/>
        </p:nvSpPr>
        <p:spPr>
          <a:xfrm>
            <a:off x="7594102" y="3352905"/>
            <a:ext cx="720000" cy="720000"/>
          </a:xfrm>
          <a:prstGeom prst="rect">
            <a:avLst/>
          </a:prstGeom>
          <a:solidFill>
            <a:srgbClr val="FAF4DE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bg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7" name="Rechthoek 16"/>
          <p:cNvSpPr/>
          <p:nvPr/>
        </p:nvSpPr>
        <p:spPr>
          <a:xfrm>
            <a:off x="6873276" y="4072905"/>
            <a:ext cx="720000" cy="720000"/>
          </a:xfrm>
          <a:prstGeom prst="rect">
            <a:avLst/>
          </a:prstGeom>
          <a:solidFill>
            <a:srgbClr val="CC66F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bg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8" name="Rechthoek 17"/>
          <p:cNvSpPr/>
          <p:nvPr/>
        </p:nvSpPr>
        <p:spPr>
          <a:xfrm>
            <a:off x="7586905" y="4072905"/>
            <a:ext cx="720000" cy="720000"/>
          </a:xfrm>
          <a:prstGeom prst="rect">
            <a:avLst/>
          </a:prstGeom>
          <a:solidFill>
            <a:srgbClr val="FF99F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>
              <a:ln>
                <a:solidFill>
                  <a:schemeClr val="bg1"/>
                </a:solidFill>
              </a:ln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2380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6" grpId="0" animBg="1"/>
      <p:bldP spid="17" grpId="0" animBg="1"/>
      <p:bldP spid="1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335741" y="543815"/>
            <a:ext cx="9144000" cy="90123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 fontScale="90000"/>
          </a:bodyPr>
          <a:lstStyle/>
          <a:p>
            <a:r>
              <a:rPr lang="nl-N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urofurence" panose="020F0402020203080204" pitchFamily="34" charset="0"/>
              </a:rPr>
              <a:t>Organisatie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335741" y="1445049"/>
            <a:ext cx="9144000" cy="4733116"/>
          </a:xfrm>
        </p:spPr>
        <p:txBody>
          <a:bodyPr>
            <a:normAutofit fontScale="92500" lnSpcReduction="10000"/>
          </a:bodyPr>
          <a:lstStyle/>
          <a:p>
            <a:pPr algn="l"/>
            <a:r>
              <a:rPr lang="nl-NL" sz="1800" dirty="0" err="1">
                <a:solidFill>
                  <a:schemeClr val="bg1"/>
                </a:solidFill>
              </a:rPr>
              <a:t>Naming</a:t>
            </a:r>
            <a:r>
              <a:rPr lang="nl-NL" sz="1800" dirty="0">
                <a:solidFill>
                  <a:schemeClr val="bg1"/>
                </a:solidFill>
              </a:rPr>
              <a:t> </a:t>
            </a:r>
            <a:r>
              <a:rPr lang="nl-NL" sz="1800" dirty="0" err="1">
                <a:solidFill>
                  <a:schemeClr val="bg1"/>
                </a:solidFill>
              </a:rPr>
              <a:t>Convention</a:t>
            </a:r>
            <a:r>
              <a:rPr lang="nl-NL" sz="1800" dirty="0">
                <a:solidFill>
                  <a:schemeClr val="bg1"/>
                </a:solidFill>
              </a:rPr>
              <a:t>:</a:t>
            </a:r>
          </a:p>
          <a:p>
            <a:pPr marL="285750" indent="-285750" algn="l">
              <a:buFontTx/>
              <a:buChar char="-"/>
            </a:pPr>
            <a:r>
              <a:rPr lang="nl-NL" sz="1800" dirty="0">
                <a:solidFill>
                  <a:schemeClr val="bg1"/>
                </a:solidFill>
              </a:rPr>
              <a:t>(CATEGORIE_LEVEL_ITEM)</a:t>
            </a:r>
          </a:p>
          <a:p>
            <a:pPr marL="285750" indent="-285750" algn="l">
              <a:buFontTx/>
              <a:buChar char="-"/>
            </a:pPr>
            <a:r>
              <a:rPr lang="nl-NL" sz="1800" dirty="0" err="1">
                <a:solidFill>
                  <a:schemeClr val="bg1"/>
                </a:solidFill>
              </a:rPr>
              <a:t>PROP_SPIRIT_Torii</a:t>
            </a:r>
            <a:endParaRPr lang="nl-NL" sz="1800" dirty="0">
              <a:solidFill>
                <a:schemeClr val="bg1"/>
              </a:solidFill>
            </a:endParaRPr>
          </a:p>
          <a:p>
            <a:pPr marL="285750" indent="-285750" algn="l">
              <a:buFontTx/>
              <a:buChar char="-"/>
            </a:pPr>
            <a:r>
              <a:rPr lang="nl-NL" sz="1800" dirty="0" err="1">
                <a:solidFill>
                  <a:schemeClr val="bg1"/>
                </a:solidFill>
              </a:rPr>
              <a:t>BUILD_TOWN_StoneWall</a:t>
            </a:r>
            <a:endParaRPr lang="nl-NL" sz="1800" dirty="0">
              <a:solidFill>
                <a:schemeClr val="bg1"/>
              </a:solidFill>
            </a:endParaRPr>
          </a:p>
          <a:p>
            <a:pPr marL="285750" indent="-285750" algn="l">
              <a:buFontTx/>
              <a:buChar char="-"/>
            </a:pPr>
            <a:r>
              <a:rPr lang="nl-NL" sz="1800" dirty="0" err="1">
                <a:solidFill>
                  <a:schemeClr val="bg1"/>
                </a:solidFill>
              </a:rPr>
              <a:t>PROP_PRISON_Chains</a:t>
            </a:r>
            <a:endParaRPr lang="nl-NL" sz="1800" dirty="0">
              <a:solidFill>
                <a:schemeClr val="bg1"/>
              </a:solidFill>
            </a:endParaRPr>
          </a:p>
          <a:p>
            <a:pPr algn="l"/>
            <a:r>
              <a:rPr lang="nl-NL" sz="1800" dirty="0" err="1">
                <a:solidFill>
                  <a:schemeClr val="bg1"/>
                </a:solidFill>
              </a:rPr>
              <a:t>Repository</a:t>
            </a:r>
            <a:r>
              <a:rPr lang="nl-NL" sz="1800" dirty="0">
                <a:solidFill>
                  <a:schemeClr val="bg1"/>
                </a:solidFill>
              </a:rPr>
              <a:t>:</a:t>
            </a:r>
          </a:p>
          <a:p>
            <a:pPr marL="285750" indent="-285750" algn="l">
              <a:buFontTx/>
              <a:buChar char="-"/>
            </a:pPr>
            <a:r>
              <a:rPr lang="nl-NL" sz="1800" dirty="0">
                <a:solidFill>
                  <a:schemeClr val="bg1"/>
                </a:solidFill>
              </a:rPr>
              <a:t>Veel </a:t>
            </a:r>
            <a:r>
              <a:rPr lang="nl-NL" sz="1800" dirty="0" err="1">
                <a:solidFill>
                  <a:schemeClr val="bg1"/>
                </a:solidFill>
              </a:rPr>
              <a:t>problems</a:t>
            </a:r>
            <a:r>
              <a:rPr lang="nl-NL" sz="1800" dirty="0">
                <a:solidFill>
                  <a:schemeClr val="bg1"/>
                </a:solidFill>
              </a:rPr>
              <a:t>, niet kunnen committen, syncen etc.</a:t>
            </a:r>
          </a:p>
          <a:p>
            <a:pPr marL="285750" indent="-285750" algn="l">
              <a:buFontTx/>
              <a:buChar char="-"/>
            </a:pPr>
            <a:r>
              <a:rPr lang="nl-NL" sz="1800" dirty="0">
                <a:solidFill>
                  <a:schemeClr val="bg1"/>
                </a:solidFill>
              </a:rPr>
              <a:t>Vaak opnieuw </a:t>
            </a:r>
            <a:r>
              <a:rPr lang="nl-NL" sz="1800" dirty="0" err="1">
                <a:solidFill>
                  <a:schemeClr val="bg1"/>
                </a:solidFill>
              </a:rPr>
              <a:t>clonen</a:t>
            </a:r>
            <a:r>
              <a:rPr lang="nl-NL" sz="1800" dirty="0">
                <a:solidFill>
                  <a:schemeClr val="bg1"/>
                </a:solidFill>
              </a:rPr>
              <a:t>.</a:t>
            </a:r>
          </a:p>
          <a:p>
            <a:pPr marL="285750" indent="-285750" algn="l">
              <a:buFontTx/>
              <a:buChar char="-"/>
            </a:pPr>
            <a:r>
              <a:rPr lang="nl-NL" sz="1800" dirty="0" err="1">
                <a:solidFill>
                  <a:schemeClr val="bg1"/>
                </a:solidFill>
              </a:rPr>
              <a:t>Github</a:t>
            </a:r>
            <a:r>
              <a:rPr lang="nl-NL" sz="1800" dirty="0">
                <a:solidFill>
                  <a:schemeClr val="bg1"/>
                </a:solidFill>
              </a:rPr>
              <a:t> opstarten = syncen</a:t>
            </a:r>
          </a:p>
          <a:p>
            <a:pPr algn="l"/>
            <a:endParaRPr lang="nl-NL" sz="1800" dirty="0">
              <a:solidFill>
                <a:schemeClr val="bg1"/>
              </a:solidFill>
            </a:endParaRPr>
          </a:p>
          <a:p>
            <a:pPr algn="l"/>
            <a:r>
              <a:rPr lang="nl-NL" sz="1800" dirty="0">
                <a:solidFill>
                  <a:schemeClr val="bg1"/>
                </a:solidFill>
              </a:rPr>
              <a:t>Resource Budget:</a:t>
            </a:r>
          </a:p>
          <a:p>
            <a:pPr marL="285750" indent="-285750" algn="l">
              <a:buFontTx/>
              <a:buChar char="-"/>
            </a:pPr>
            <a:r>
              <a:rPr lang="nl-NL" sz="1800" dirty="0">
                <a:solidFill>
                  <a:schemeClr val="bg1"/>
                </a:solidFill>
              </a:rPr>
              <a:t>Zo low poly mogelijk, niet een specifieke </a:t>
            </a:r>
            <a:r>
              <a:rPr lang="nl-NL" sz="1800" dirty="0" err="1">
                <a:solidFill>
                  <a:schemeClr val="bg1"/>
                </a:solidFill>
              </a:rPr>
              <a:t>polycount</a:t>
            </a:r>
            <a:r>
              <a:rPr lang="nl-NL" sz="1800" dirty="0">
                <a:solidFill>
                  <a:schemeClr val="bg1"/>
                </a:solidFill>
              </a:rPr>
              <a:t> aangehouden.</a:t>
            </a:r>
          </a:p>
          <a:p>
            <a:pPr marL="285750" indent="-285750" algn="l">
              <a:buFontTx/>
              <a:buChar char="-"/>
            </a:pPr>
            <a:r>
              <a:rPr lang="nl-NL" sz="1800" dirty="0" err="1">
                <a:solidFill>
                  <a:schemeClr val="bg1"/>
                </a:solidFill>
              </a:rPr>
              <a:t>Texture</a:t>
            </a:r>
            <a:r>
              <a:rPr lang="nl-NL" sz="1800" dirty="0">
                <a:solidFill>
                  <a:schemeClr val="bg1"/>
                </a:solidFill>
              </a:rPr>
              <a:t> </a:t>
            </a:r>
            <a:r>
              <a:rPr lang="nl-NL" sz="1800" dirty="0" err="1">
                <a:solidFill>
                  <a:schemeClr val="bg1"/>
                </a:solidFill>
              </a:rPr>
              <a:t>resolution</a:t>
            </a:r>
            <a:r>
              <a:rPr lang="nl-NL" sz="1800" dirty="0">
                <a:solidFill>
                  <a:schemeClr val="bg1"/>
                </a:solidFill>
              </a:rPr>
              <a:t>, vooral 2k sommige gevallen lagere </a:t>
            </a:r>
            <a:r>
              <a:rPr lang="nl-NL" sz="1800" dirty="0" err="1">
                <a:solidFill>
                  <a:schemeClr val="bg1"/>
                </a:solidFill>
              </a:rPr>
              <a:t>resolutions</a:t>
            </a:r>
            <a:r>
              <a:rPr lang="nl-NL" sz="1800" dirty="0">
                <a:solidFill>
                  <a:schemeClr val="bg1"/>
                </a:solidFill>
              </a:rPr>
              <a:t>.</a:t>
            </a:r>
          </a:p>
          <a:p>
            <a:pPr marL="285750" indent="-285750" algn="l">
              <a:buFontTx/>
              <a:buChar char="-"/>
            </a:pPr>
            <a:r>
              <a:rPr lang="nl-NL" sz="1800" dirty="0">
                <a:solidFill>
                  <a:schemeClr val="bg1"/>
                </a:solidFill>
              </a:rPr>
              <a:t>Zo veel mogelijk aankleding maar wel </a:t>
            </a:r>
            <a:r>
              <a:rPr lang="nl-NL" sz="1800" dirty="0" err="1">
                <a:solidFill>
                  <a:schemeClr val="bg1"/>
                </a:solidFill>
              </a:rPr>
              <a:t>manageable</a:t>
            </a:r>
            <a:r>
              <a:rPr lang="nl-NL" sz="18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5" name="Rechthoek 4"/>
          <p:cNvSpPr/>
          <p:nvPr/>
        </p:nvSpPr>
        <p:spPr>
          <a:xfrm>
            <a:off x="242045" y="242048"/>
            <a:ext cx="11698941" cy="6382870"/>
          </a:xfrm>
          <a:prstGeom prst="rect">
            <a:avLst/>
          </a:prstGeom>
          <a:noFill/>
          <a:ln w="571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2050" name="Picture 2" descr="Afbeeldingsresultaat voor github failed to sync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49" t="5735" b="7318"/>
          <a:stretch/>
        </p:blipFill>
        <p:spPr bwMode="auto">
          <a:xfrm>
            <a:off x="6588030" y="3211794"/>
            <a:ext cx="4622334" cy="166941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i.gyazo.com/80d2a6fd3bd1d6052db71b524966c528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1876" y="1445049"/>
            <a:ext cx="2223176" cy="200085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0409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83"/>
            <a:ext cx="12192000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335741" y="543815"/>
            <a:ext cx="9144000" cy="90123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 fontScale="90000"/>
          </a:bodyPr>
          <a:lstStyle/>
          <a:p>
            <a:r>
              <a:rPr lang="nl-NL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urofurence" panose="020F0402020203080204" pitchFamily="34" charset="0"/>
              </a:rPr>
              <a:t>Player</a:t>
            </a:r>
            <a:r>
              <a:rPr lang="nl-N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urofurence" panose="020F0402020203080204" pitchFamily="34" charset="0"/>
              </a:rPr>
              <a:t> Design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335741" y="1445049"/>
            <a:ext cx="9144000" cy="4733116"/>
          </a:xfrm>
        </p:spPr>
        <p:txBody>
          <a:bodyPr>
            <a:normAutofit/>
          </a:bodyPr>
          <a:lstStyle/>
          <a:p>
            <a:pPr marL="285750" indent="-285750" algn="l">
              <a:buFontTx/>
              <a:buChar char="-"/>
            </a:pPr>
            <a:r>
              <a:rPr lang="nl-NL" sz="1800" dirty="0" err="1">
                <a:solidFill>
                  <a:schemeClr val="bg1"/>
                </a:solidFill>
              </a:rPr>
              <a:t>Handdrawn</a:t>
            </a:r>
            <a:r>
              <a:rPr lang="nl-NL" sz="1800" dirty="0">
                <a:solidFill>
                  <a:schemeClr val="bg1"/>
                </a:solidFill>
              </a:rPr>
              <a:t>/Semi </a:t>
            </a:r>
            <a:r>
              <a:rPr lang="nl-NL" sz="1800" dirty="0" err="1">
                <a:solidFill>
                  <a:schemeClr val="bg1"/>
                </a:solidFill>
              </a:rPr>
              <a:t>Realism</a:t>
            </a:r>
            <a:r>
              <a:rPr lang="nl-NL" sz="1800" dirty="0">
                <a:solidFill>
                  <a:schemeClr val="bg1"/>
                </a:solidFill>
              </a:rPr>
              <a:t> Mixed </a:t>
            </a:r>
            <a:r>
              <a:rPr lang="nl-NL" sz="1800" dirty="0" err="1">
                <a:solidFill>
                  <a:schemeClr val="bg1"/>
                </a:solidFill>
              </a:rPr>
              <a:t>Textures</a:t>
            </a:r>
            <a:r>
              <a:rPr lang="nl-NL" sz="1800" dirty="0">
                <a:solidFill>
                  <a:schemeClr val="bg1"/>
                </a:solidFill>
              </a:rPr>
              <a:t>, 2K </a:t>
            </a:r>
            <a:r>
              <a:rPr lang="nl-NL" sz="1800" dirty="0" err="1">
                <a:solidFill>
                  <a:schemeClr val="bg1"/>
                </a:solidFill>
              </a:rPr>
              <a:t>textures</a:t>
            </a:r>
            <a:r>
              <a:rPr lang="nl-NL" sz="1800" dirty="0">
                <a:solidFill>
                  <a:schemeClr val="bg1"/>
                </a:solidFill>
              </a:rPr>
              <a:t>.</a:t>
            </a:r>
          </a:p>
          <a:p>
            <a:pPr marL="285750" indent="-285750" algn="l">
              <a:buFontTx/>
              <a:buChar char="-"/>
            </a:pPr>
            <a:r>
              <a:rPr lang="nl-NL" sz="1800" dirty="0">
                <a:solidFill>
                  <a:schemeClr val="bg1"/>
                </a:solidFill>
              </a:rPr>
              <a:t>10230 tris</a:t>
            </a:r>
          </a:p>
          <a:p>
            <a:pPr marL="285750" indent="-285750" algn="l">
              <a:buFontTx/>
              <a:buChar char="-"/>
            </a:pPr>
            <a:r>
              <a:rPr lang="nl-NL" sz="1800" dirty="0">
                <a:solidFill>
                  <a:schemeClr val="bg1"/>
                </a:solidFill>
              </a:rPr>
              <a:t>Meerdere wapens</a:t>
            </a:r>
          </a:p>
          <a:p>
            <a:pPr marL="742950" lvl="1" indent="-285750" algn="l">
              <a:buFontTx/>
              <a:buChar char="-"/>
            </a:pPr>
            <a:r>
              <a:rPr lang="nl-NL" sz="1800" dirty="0" err="1">
                <a:solidFill>
                  <a:schemeClr val="bg1"/>
                </a:solidFill>
              </a:rPr>
              <a:t>Katana</a:t>
            </a:r>
            <a:endParaRPr lang="nl-NL" sz="1800" dirty="0">
              <a:solidFill>
                <a:schemeClr val="bg1"/>
              </a:solidFill>
            </a:endParaRPr>
          </a:p>
          <a:p>
            <a:pPr marL="742950" lvl="1" indent="-285750" algn="l">
              <a:buFontTx/>
              <a:buChar char="-"/>
            </a:pPr>
            <a:r>
              <a:rPr lang="nl-NL" sz="1800" dirty="0" err="1">
                <a:solidFill>
                  <a:schemeClr val="bg1"/>
                </a:solidFill>
              </a:rPr>
              <a:t>Kusarigama</a:t>
            </a:r>
            <a:endParaRPr lang="nl-NL" sz="1800" dirty="0">
              <a:solidFill>
                <a:schemeClr val="bg1"/>
              </a:solidFill>
            </a:endParaRPr>
          </a:p>
          <a:p>
            <a:pPr marL="742950" lvl="1" indent="-285750" algn="l">
              <a:buFontTx/>
              <a:buChar char="-"/>
            </a:pPr>
            <a:r>
              <a:rPr lang="nl-NL" sz="1800" dirty="0" err="1">
                <a:solidFill>
                  <a:schemeClr val="bg1"/>
                </a:solidFill>
              </a:rPr>
              <a:t>Shuriken</a:t>
            </a:r>
            <a:endParaRPr lang="nl-NL" sz="1800" dirty="0">
              <a:solidFill>
                <a:schemeClr val="bg1"/>
              </a:solidFill>
            </a:endParaRPr>
          </a:p>
          <a:p>
            <a:pPr marL="742950" lvl="1" indent="-285750" algn="l">
              <a:buFontTx/>
              <a:buChar char="-"/>
            </a:pPr>
            <a:r>
              <a:rPr lang="nl-NL" sz="1800" dirty="0" err="1">
                <a:solidFill>
                  <a:schemeClr val="bg1"/>
                </a:solidFill>
              </a:rPr>
              <a:t>Smokebomb</a:t>
            </a:r>
            <a:endParaRPr lang="nl-NL" sz="1800" dirty="0">
              <a:solidFill>
                <a:schemeClr val="bg1"/>
              </a:solidFill>
            </a:endParaRPr>
          </a:p>
          <a:p>
            <a:pPr marL="285750" indent="-285750" algn="l">
              <a:buFontTx/>
              <a:buChar char="-"/>
            </a:pPr>
            <a:r>
              <a:rPr lang="nl-NL" sz="1800" dirty="0" err="1">
                <a:solidFill>
                  <a:schemeClr val="bg1"/>
                </a:solidFill>
              </a:rPr>
              <a:t>Gerigged</a:t>
            </a:r>
            <a:r>
              <a:rPr lang="nl-NL" sz="1800" dirty="0">
                <a:solidFill>
                  <a:schemeClr val="bg1"/>
                </a:solidFill>
              </a:rPr>
              <a:t> met </a:t>
            </a:r>
            <a:r>
              <a:rPr lang="nl-NL" sz="1800" dirty="0" err="1">
                <a:solidFill>
                  <a:schemeClr val="bg1"/>
                </a:solidFill>
              </a:rPr>
              <a:t>mixamo</a:t>
            </a:r>
            <a:r>
              <a:rPr lang="nl-NL" sz="1800" dirty="0">
                <a:solidFill>
                  <a:schemeClr val="bg1"/>
                </a:solidFill>
              </a:rPr>
              <a:t> zelf </a:t>
            </a:r>
            <a:r>
              <a:rPr lang="nl-NL" sz="1800" dirty="0" err="1">
                <a:solidFill>
                  <a:schemeClr val="bg1"/>
                </a:solidFill>
              </a:rPr>
              <a:t>gefixt</a:t>
            </a:r>
            <a:r>
              <a:rPr lang="nl-NL" sz="1800" dirty="0">
                <a:solidFill>
                  <a:schemeClr val="bg1"/>
                </a:solidFill>
              </a:rPr>
              <a:t> naar behoren, </a:t>
            </a:r>
          </a:p>
          <a:p>
            <a:pPr algn="l"/>
            <a:r>
              <a:rPr lang="nl-NL" sz="1800" dirty="0">
                <a:solidFill>
                  <a:schemeClr val="bg1"/>
                </a:solidFill>
              </a:rPr>
              <a:t>animaties zelf gemaakt.</a:t>
            </a:r>
          </a:p>
        </p:txBody>
      </p:sp>
      <p:sp>
        <p:nvSpPr>
          <p:cNvPr id="5" name="Rechthoek 4"/>
          <p:cNvSpPr/>
          <p:nvPr/>
        </p:nvSpPr>
        <p:spPr>
          <a:xfrm>
            <a:off x="242045" y="242048"/>
            <a:ext cx="11698941" cy="6382870"/>
          </a:xfrm>
          <a:prstGeom prst="rect">
            <a:avLst/>
          </a:prstGeom>
          <a:noFill/>
          <a:ln w="571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9" name="Afbeelding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4031" y="543815"/>
            <a:ext cx="3429817" cy="5681293"/>
          </a:xfrm>
          <a:prstGeom prst="rect">
            <a:avLst/>
          </a:prstGeom>
          <a:ln>
            <a:noFill/>
          </a:ln>
          <a:effectLst>
            <a:softEdge rad="25400"/>
          </a:effectLst>
        </p:spPr>
      </p:pic>
    </p:spTree>
    <p:extLst>
      <p:ext uri="{BB962C8B-B14F-4D97-AF65-F5344CB8AC3E}">
        <p14:creationId xmlns:p14="http://schemas.microsoft.com/office/powerpoint/2010/main" val="3853401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335741" y="543815"/>
            <a:ext cx="9144000" cy="90123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 fontScale="90000"/>
          </a:bodyPr>
          <a:lstStyle/>
          <a:p>
            <a:r>
              <a:rPr lang="nl-NL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urofurence" panose="020F0402020203080204" pitchFamily="34" charset="0"/>
              </a:rPr>
              <a:t>Player</a:t>
            </a:r>
            <a:r>
              <a:rPr lang="nl-N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urofurence" panose="020F0402020203080204" pitchFamily="34" charset="0"/>
              </a:rPr>
              <a:t> Technisch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335741" y="1445049"/>
            <a:ext cx="9144000" cy="4733116"/>
          </a:xfrm>
        </p:spPr>
        <p:txBody>
          <a:bodyPr>
            <a:normAutofit/>
          </a:bodyPr>
          <a:lstStyle/>
          <a:p>
            <a:pPr marL="285750" indent="-285750" algn="l">
              <a:buFontTx/>
              <a:buChar char="-"/>
            </a:pPr>
            <a:r>
              <a:rPr lang="nl-NL" sz="1800" dirty="0">
                <a:solidFill>
                  <a:schemeClr val="bg1"/>
                </a:solidFill>
              </a:rPr>
              <a:t>4 look </a:t>
            </a:r>
            <a:r>
              <a:rPr lang="nl-NL" sz="1800" dirty="0" err="1">
                <a:solidFill>
                  <a:schemeClr val="bg1"/>
                </a:solidFill>
              </a:rPr>
              <a:t>states</a:t>
            </a:r>
            <a:r>
              <a:rPr lang="nl-NL" sz="1800" dirty="0">
                <a:solidFill>
                  <a:schemeClr val="bg1"/>
                </a:solidFill>
              </a:rPr>
              <a:t>, links, rechts, boven, onder</a:t>
            </a:r>
          </a:p>
          <a:p>
            <a:pPr marL="285750" indent="-285750" algn="l">
              <a:buFontTx/>
              <a:buChar char="-"/>
            </a:pPr>
            <a:r>
              <a:rPr lang="nl-NL" sz="1800" dirty="0">
                <a:solidFill>
                  <a:schemeClr val="bg1"/>
                </a:solidFill>
              </a:rPr>
              <a:t>Kijkt altijd naar de muis</a:t>
            </a:r>
          </a:p>
          <a:p>
            <a:pPr marL="285750" indent="-285750" algn="l">
              <a:buFontTx/>
              <a:buChar char="-"/>
            </a:pPr>
            <a:r>
              <a:rPr lang="nl-NL" sz="1800" dirty="0">
                <a:solidFill>
                  <a:schemeClr val="bg1"/>
                </a:solidFill>
              </a:rPr>
              <a:t>Combat </a:t>
            </a:r>
            <a:r>
              <a:rPr lang="nl-NL" sz="1800" dirty="0" err="1">
                <a:solidFill>
                  <a:schemeClr val="bg1"/>
                </a:solidFill>
              </a:rPr>
              <a:t>abilities</a:t>
            </a:r>
            <a:r>
              <a:rPr lang="nl-NL" sz="1800" dirty="0">
                <a:solidFill>
                  <a:schemeClr val="bg1"/>
                </a:solidFill>
              </a:rPr>
              <a:t>/wapens</a:t>
            </a:r>
          </a:p>
          <a:p>
            <a:pPr marL="742950" lvl="1" indent="-285750" algn="l">
              <a:buFontTx/>
              <a:buChar char="-"/>
            </a:pPr>
            <a:r>
              <a:rPr lang="nl-NL" sz="1800" dirty="0" err="1">
                <a:solidFill>
                  <a:schemeClr val="bg1"/>
                </a:solidFill>
              </a:rPr>
              <a:t>Katana</a:t>
            </a:r>
            <a:endParaRPr lang="nl-NL" sz="1800" dirty="0">
              <a:solidFill>
                <a:schemeClr val="bg1"/>
              </a:solidFill>
            </a:endParaRPr>
          </a:p>
          <a:p>
            <a:pPr marL="742950" lvl="1" indent="-285750" algn="l">
              <a:buFontTx/>
              <a:buChar char="-"/>
            </a:pPr>
            <a:r>
              <a:rPr lang="nl-NL" sz="1800" dirty="0" err="1">
                <a:solidFill>
                  <a:schemeClr val="bg1"/>
                </a:solidFill>
              </a:rPr>
              <a:t>Kusarigama</a:t>
            </a:r>
            <a:endParaRPr lang="nl-NL" sz="1800" dirty="0">
              <a:solidFill>
                <a:schemeClr val="bg1"/>
              </a:solidFill>
            </a:endParaRPr>
          </a:p>
          <a:p>
            <a:pPr marL="742950" lvl="1" indent="-285750" algn="l">
              <a:buFontTx/>
              <a:buChar char="-"/>
            </a:pPr>
            <a:r>
              <a:rPr lang="nl-NL" sz="1800" dirty="0" err="1">
                <a:solidFill>
                  <a:schemeClr val="bg1"/>
                </a:solidFill>
              </a:rPr>
              <a:t>Shuriken</a:t>
            </a:r>
            <a:endParaRPr lang="nl-NL" sz="1800" dirty="0">
              <a:solidFill>
                <a:schemeClr val="bg1"/>
              </a:solidFill>
            </a:endParaRPr>
          </a:p>
          <a:p>
            <a:pPr marL="742950" lvl="1" indent="-285750" algn="l">
              <a:buFontTx/>
              <a:buChar char="-"/>
            </a:pPr>
            <a:r>
              <a:rPr lang="nl-NL" sz="1800" dirty="0" err="1">
                <a:solidFill>
                  <a:schemeClr val="bg1"/>
                </a:solidFill>
              </a:rPr>
              <a:t>Smokebomb</a:t>
            </a:r>
            <a:endParaRPr lang="nl-NL" sz="1800" dirty="0">
              <a:solidFill>
                <a:schemeClr val="bg1"/>
              </a:solidFill>
            </a:endParaRPr>
          </a:p>
          <a:p>
            <a:pPr marL="285750" indent="-285750" algn="l">
              <a:lnSpc>
                <a:spcPct val="100000"/>
              </a:lnSpc>
              <a:buFontTx/>
              <a:buChar char="-"/>
            </a:pPr>
            <a:r>
              <a:rPr lang="nl-NL" sz="1800" dirty="0">
                <a:solidFill>
                  <a:schemeClr val="bg1"/>
                </a:solidFill>
              </a:rPr>
              <a:t>Animator controller, 4 </a:t>
            </a:r>
            <a:r>
              <a:rPr lang="nl-NL" sz="1800" dirty="0" err="1">
                <a:solidFill>
                  <a:schemeClr val="bg1"/>
                </a:solidFill>
              </a:rPr>
              <a:t>layers</a:t>
            </a:r>
            <a:r>
              <a:rPr lang="nl-NL" sz="1800" dirty="0">
                <a:solidFill>
                  <a:schemeClr val="bg1"/>
                </a:solidFill>
              </a:rPr>
              <a:t> onderverdeeld in </a:t>
            </a:r>
          </a:p>
          <a:p>
            <a:pPr algn="l">
              <a:lnSpc>
                <a:spcPct val="100000"/>
              </a:lnSpc>
            </a:pPr>
            <a:r>
              <a:rPr lang="nl-NL" sz="1800" dirty="0" err="1">
                <a:solidFill>
                  <a:schemeClr val="bg1"/>
                </a:solidFill>
              </a:rPr>
              <a:t>movement</a:t>
            </a:r>
            <a:r>
              <a:rPr lang="nl-NL" sz="1800" dirty="0">
                <a:solidFill>
                  <a:schemeClr val="bg1"/>
                </a:solidFill>
              </a:rPr>
              <a:t>, look, </a:t>
            </a:r>
            <a:r>
              <a:rPr lang="nl-NL" sz="1800" dirty="0" err="1">
                <a:solidFill>
                  <a:schemeClr val="bg1"/>
                </a:solidFill>
              </a:rPr>
              <a:t>combat</a:t>
            </a:r>
            <a:r>
              <a:rPr lang="nl-NL" sz="1800" dirty="0">
                <a:solidFill>
                  <a:schemeClr val="bg1"/>
                </a:solidFill>
              </a:rPr>
              <a:t>, </a:t>
            </a:r>
            <a:r>
              <a:rPr lang="nl-NL" sz="1800" dirty="0" err="1">
                <a:solidFill>
                  <a:schemeClr val="bg1"/>
                </a:solidFill>
              </a:rPr>
              <a:t>abilities</a:t>
            </a:r>
            <a:r>
              <a:rPr lang="nl-NL" sz="1800" dirty="0">
                <a:solidFill>
                  <a:schemeClr val="bg1"/>
                </a:solidFill>
              </a:rPr>
              <a:t>.</a:t>
            </a:r>
          </a:p>
          <a:p>
            <a:pPr algn="l">
              <a:lnSpc>
                <a:spcPct val="100000"/>
              </a:lnSpc>
            </a:pPr>
            <a:endParaRPr lang="nl-NL" sz="1800" dirty="0">
              <a:solidFill>
                <a:schemeClr val="bg1"/>
              </a:solidFill>
            </a:endParaRPr>
          </a:p>
        </p:txBody>
      </p:sp>
      <p:sp>
        <p:nvSpPr>
          <p:cNvPr id="5" name="Rechthoek 4"/>
          <p:cNvSpPr/>
          <p:nvPr/>
        </p:nvSpPr>
        <p:spPr>
          <a:xfrm>
            <a:off x="242045" y="242048"/>
            <a:ext cx="11698941" cy="6382870"/>
          </a:xfrm>
          <a:prstGeom prst="rect">
            <a:avLst/>
          </a:prstGeom>
          <a:noFill/>
          <a:ln w="571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9453" y="1494719"/>
            <a:ext cx="1957758" cy="195775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Afbeelding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8948" y="2150744"/>
            <a:ext cx="1946526" cy="194652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Afbeelding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9453" y="3700121"/>
            <a:ext cx="1882855" cy="188285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Afbeelding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8948" y="4272446"/>
            <a:ext cx="1964652" cy="196465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89345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83"/>
            <a:ext cx="12192000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335741" y="543815"/>
            <a:ext cx="9144000" cy="90123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 fontScale="90000"/>
          </a:bodyPr>
          <a:lstStyle/>
          <a:p>
            <a:r>
              <a:rPr lang="nl-NL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urofurence" panose="020F0402020203080204" pitchFamily="34" charset="0"/>
              </a:rPr>
              <a:t>Enemy</a:t>
            </a:r>
            <a:r>
              <a:rPr lang="nl-N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urofurence" panose="020F0402020203080204" pitchFamily="34" charset="0"/>
              </a:rPr>
              <a:t> Design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335741" y="1445049"/>
            <a:ext cx="9144000" cy="4733116"/>
          </a:xfrm>
        </p:spPr>
        <p:txBody>
          <a:bodyPr>
            <a:normAutofit/>
          </a:bodyPr>
          <a:lstStyle/>
          <a:p>
            <a:pPr marL="285750" indent="-285750" algn="l">
              <a:buFontTx/>
              <a:buChar char="-"/>
            </a:pPr>
            <a:r>
              <a:rPr lang="nl-NL" sz="1800" dirty="0" err="1">
                <a:solidFill>
                  <a:schemeClr val="bg1"/>
                </a:solidFill>
              </a:rPr>
              <a:t>Handdrawn</a:t>
            </a:r>
            <a:r>
              <a:rPr lang="nl-NL" sz="1800" dirty="0">
                <a:solidFill>
                  <a:schemeClr val="bg1"/>
                </a:solidFill>
              </a:rPr>
              <a:t>/Semi </a:t>
            </a:r>
            <a:r>
              <a:rPr lang="nl-NL" sz="1800" dirty="0" err="1">
                <a:solidFill>
                  <a:schemeClr val="bg1"/>
                </a:solidFill>
              </a:rPr>
              <a:t>Realism</a:t>
            </a:r>
            <a:r>
              <a:rPr lang="nl-NL" sz="1800" dirty="0">
                <a:solidFill>
                  <a:schemeClr val="bg1"/>
                </a:solidFill>
              </a:rPr>
              <a:t> Mixed </a:t>
            </a:r>
            <a:r>
              <a:rPr lang="nl-NL" sz="1800" dirty="0" err="1">
                <a:solidFill>
                  <a:schemeClr val="bg1"/>
                </a:solidFill>
              </a:rPr>
              <a:t>Textures</a:t>
            </a:r>
            <a:r>
              <a:rPr lang="nl-NL" sz="1800" dirty="0">
                <a:solidFill>
                  <a:schemeClr val="bg1"/>
                </a:solidFill>
              </a:rPr>
              <a:t>, 2K </a:t>
            </a:r>
            <a:r>
              <a:rPr lang="nl-NL" sz="1800" dirty="0" err="1">
                <a:solidFill>
                  <a:schemeClr val="bg1"/>
                </a:solidFill>
              </a:rPr>
              <a:t>textures</a:t>
            </a:r>
            <a:r>
              <a:rPr lang="nl-NL" sz="1800" dirty="0">
                <a:solidFill>
                  <a:schemeClr val="bg1"/>
                </a:solidFill>
              </a:rPr>
              <a:t>.</a:t>
            </a:r>
          </a:p>
          <a:p>
            <a:pPr marL="285750" indent="-285750" algn="l">
              <a:buFontTx/>
              <a:buChar char="-"/>
            </a:pPr>
            <a:r>
              <a:rPr lang="nl-NL" sz="1800" dirty="0">
                <a:solidFill>
                  <a:schemeClr val="bg1"/>
                </a:solidFill>
              </a:rPr>
              <a:t>Bestaat uit </a:t>
            </a:r>
            <a:r>
              <a:rPr lang="nl-NL" sz="1800" dirty="0" err="1">
                <a:solidFill>
                  <a:schemeClr val="bg1"/>
                </a:solidFill>
              </a:rPr>
              <a:t>basemesh</a:t>
            </a:r>
            <a:r>
              <a:rPr lang="nl-NL" sz="1800" dirty="0">
                <a:solidFill>
                  <a:schemeClr val="bg1"/>
                </a:solidFill>
              </a:rPr>
              <a:t>, die zijn aangekleed met verschillende kleding.</a:t>
            </a:r>
          </a:p>
          <a:p>
            <a:pPr marL="285750" indent="-285750" algn="l">
              <a:buFontTx/>
              <a:buChar char="-"/>
            </a:pPr>
            <a:r>
              <a:rPr lang="nl-NL" sz="1800" dirty="0">
                <a:solidFill>
                  <a:schemeClr val="bg1"/>
                </a:solidFill>
              </a:rPr>
              <a:t>3300 tris</a:t>
            </a:r>
          </a:p>
          <a:p>
            <a:pPr marL="285750" indent="-285750" algn="l">
              <a:buFontTx/>
              <a:buChar char="-"/>
            </a:pPr>
            <a:r>
              <a:rPr lang="nl-NL" sz="1800" dirty="0">
                <a:solidFill>
                  <a:schemeClr val="bg1"/>
                </a:solidFill>
              </a:rPr>
              <a:t>Meerdere wapens</a:t>
            </a:r>
          </a:p>
          <a:p>
            <a:pPr marL="742950" lvl="1" indent="-285750" algn="l">
              <a:buFontTx/>
              <a:buChar char="-"/>
            </a:pPr>
            <a:r>
              <a:rPr lang="nl-NL" sz="1600" dirty="0" err="1">
                <a:solidFill>
                  <a:schemeClr val="bg1"/>
                </a:solidFill>
              </a:rPr>
              <a:t>Bow</a:t>
            </a:r>
            <a:endParaRPr lang="nl-NL" sz="1600" dirty="0">
              <a:solidFill>
                <a:schemeClr val="bg1"/>
              </a:solidFill>
            </a:endParaRPr>
          </a:p>
          <a:p>
            <a:pPr marL="742950" lvl="1" indent="-285750" algn="l">
              <a:buFontTx/>
              <a:buChar char="-"/>
            </a:pPr>
            <a:r>
              <a:rPr lang="nl-NL" sz="1600" dirty="0" err="1">
                <a:solidFill>
                  <a:schemeClr val="bg1"/>
                </a:solidFill>
              </a:rPr>
              <a:t>Katana</a:t>
            </a:r>
            <a:endParaRPr lang="nl-NL" sz="1600" dirty="0">
              <a:solidFill>
                <a:schemeClr val="bg1"/>
              </a:solidFill>
            </a:endParaRPr>
          </a:p>
          <a:p>
            <a:pPr marL="742950" lvl="1" indent="-285750" algn="l">
              <a:buFontTx/>
              <a:buChar char="-"/>
            </a:pPr>
            <a:r>
              <a:rPr lang="nl-NL" sz="1600" dirty="0">
                <a:solidFill>
                  <a:schemeClr val="bg1"/>
                </a:solidFill>
              </a:rPr>
              <a:t>Dagger</a:t>
            </a:r>
          </a:p>
          <a:p>
            <a:pPr marL="742950" lvl="1" indent="-285750" algn="l">
              <a:buFontTx/>
              <a:buChar char="-"/>
            </a:pPr>
            <a:r>
              <a:rPr lang="nl-NL" sz="1600" dirty="0" err="1">
                <a:solidFill>
                  <a:schemeClr val="bg1"/>
                </a:solidFill>
              </a:rPr>
              <a:t>Shuriken</a:t>
            </a:r>
            <a:endParaRPr lang="nl-NL" sz="1600" dirty="0">
              <a:solidFill>
                <a:schemeClr val="bg1"/>
              </a:solidFill>
            </a:endParaRPr>
          </a:p>
          <a:p>
            <a:pPr marL="285750" indent="-285750" algn="l">
              <a:buFontTx/>
              <a:buChar char="-"/>
            </a:pPr>
            <a:r>
              <a:rPr lang="nl-NL" sz="1800" dirty="0" err="1">
                <a:solidFill>
                  <a:schemeClr val="bg1"/>
                </a:solidFill>
              </a:rPr>
              <a:t>Gerigged</a:t>
            </a:r>
            <a:r>
              <a:rPr lang="nl-NL" sz="1800" dirty="0">
                <a:solidFill>
                  <a:schemeClr val="bg1"/>
                </a:solidFill>
              </a:rPr>
              <a:t> door </a:t>
            </a:r>
            <a:r>
              <a:rPr lang="nl-NL" sz="1800" dirty="0" err="1">
                <a:solidFill>
                  <a:schemeClr val="bg1"/>
                </a:solidFill>
              </a:rPr>
              <a:t>mixamo</a:t>
            </a:r>
            <a:r>
              <a:rPr lang="nl-NL" sz="1800" dirty="0">
                <a:solidFill>
                  <a:schemeClr val="bg1"/>
                </a:solidFill>
              </a:rPr>
              <a:t>,</a:t>
            </a:r>
          </a:p>
          <a:p>
            <a:pPr algn="l"/>
            <a:r>
              <a:rPr lang="nl-NL" sz="1800" dirty="0">
                <a:solidFill>
                  <a:schemeClr val="bg1"/>
                </a:solidFill>
              </a:rPr>
              <a:t>animaties allemaal zelf gemaakt.</a:t>
            </a:r>
          </a:p>
        </p:txBody>
      </p:sp>
      <p:sp>
        <p:nvSpPr>
          <p:cNvPr id="5" name="Rechthoek 4"/>
          <p:cNvSpPr/>
          <p:nvPr/>
        </p:nvSpPr>
        <p:spPr>
          <a:xfrm>
            <a:off x="242045" y="242048"/>
            <a:ext cx="11698941" cy="6382870"/>
          </a:xfrm>
          <a:prstGeom prst="rect">
            <a:avLst/>
          </a:prstGeom>
          <a:noFill/>
          <a:ln w="571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8805" y="2383865"/>
            <a:ext cx="3697000" cy="207956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Afbeelding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8599" y="3737286"/>
            <a:ext cx="4141696" cy="232970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14505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335741" y="543815"/>
            <a:ext cx="9144000" cy="90123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 fontScale="90000"/>
          </a:bodyPr>
          <a:lstStyle/>
          <a:p>
            <a:r>
              <a:rPr lang="nl-NL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urofurence" panose="020F0402020203080204" pitchFamily="34" charset="0"/>
              </a:rPr>
              <a:t>Enemy</a:t>
            </a:r>
            <a:r>
              <a:rPr lang="nl-N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urofurence" panose="020F0402020203080204" pitchFamily="34" charset="0"/>
              </a:rPr>
              <a:t> Technisch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335741" y="1445049"/>
            <a:ext cx="9144000" cy="4733116"/>
          </a:xfrm>
        </p:spPr>
        <p:txBody>
          <a:bodyPr>
            <a:normAutofit/>
          </a:bodyPr>
          <a:lstStyle/>
          <a:p>
            <a:pPr marL="285750" indent="-285750" algn="l">
              <a:lnSpc>
                <a:spcPct val="100000"/>
              </a:lnSpc>
              <a:buFontTx/>
              <a:buChar char="-"/>
            </a:pPr>
            <a:r>
              <a:rPr lang="nl-NL" sz="1800" dirty="0" err="1">
                <a:solidFill>
                  <a:schemeClr val="bg1"/>
                </a:solidFill>
              </a:rPr>
              <a:t>Enemies</a:t>
            </a:r>
            <a:r>
              <a:rPr lang="nl-NL" sz="1800" dirty="0">
                <a:solidFill>
                  <a:schemeClr val="bg1"/>
                </a:solidFill>
              </a:rPr>
              <a:t>:</a:t>
            </a:r>
          </a:p>
          <a:p>
            <a:pPr marL="742950" lvl="1" indent="-285750" algn="l">
              <a:lnSpc>
                <a:spcPct val="100000"/>
              </a:lnSpc>
              <a:buFontTx/>
              <a:buChar char="-"/>
            </a:pPr>
            <a:r>
              <a:rPr lang="nl-NL" sz="1600" dirty="0" err="1">
                <a:solidFill>
                  <a:schemeClr val="bg1"/>
                </a:solidFill>
              </a:rPr>
              <a:t>Guard</a:t>
            </a:r>
            <a:r>
              <a:rPr lang="nl-NL" sz="1600" dirty="0">
                <a:solidFill>
                  <a:schemeClr val="bg1"/>
                </a:solidFill>
              </a:rPr>
              <a:t>: Standaard </a:t>
            </a:r>
            <a:r>
              <a:rPr lang="nl-NL" sz="1600" dirty="0" err="1">
                <a:solidFill>
                  <a:schemeClr val="bg1"/>
                </a:solidFill>
              </a:rPr>
              <a:t>grunt</a:t>
            </a:r>
            <a:r>
              <a:rPr lang="nl-NL" sz="1600" dirty="0">
                <a:solidFill>
                  <a:schemeClr val="bg1"/>
                </a:solidFill>
              </a:rPr>
              <a:t>, rent naar speler probeer in </a:t>
            </a:r>
            <a:r>
              <a:rPr lang="nl-NL" sz="1600" dirty="0" err="1">
                <a:solidFill>
                  <a:schemeClr val="bg1"/>
                </a:solidFill>
              </a:rPr>
              <a:t>gaijins</a:t>
            </a:r>
            <a:r>
              <a:rPr lang="nl-NL" sz="1600" dirty="0">
                <a:solidFill>
                  <a:schemeClr val="bg1"/>
                </a:solidFill>
              </a:rPr>
              <a:t> buurt te komen, heeft </a:t>
            </a:r>
            <a:r>
              <a:rPr lang="nl-NL" sz="1600" dirty="0" err="1">
                <a:solidFill>
                  <a:schemeClr val="bg1"/>
                </a:solidFill>
              </a:rPr>
              <a:t>katana</a:t>
            </a:r>
            <a:r>
              <a:rPr lang="nl-NL" sz="1600" dirty="0">
                <a:solidFill>
                  <a:schemeClr val="bg1"/>
                </a:solidFill>
              </a:rPr>
              <a:t> als wapen.</a:t>
            </a:r>
          </a:p>
          <a:p>
            <a:pPr marL="742950" lvl="1" indent="-285750" algn="l">
              <a:lnSpc>
                <a:spcPct val="100000"/>
              </a:lnSpc>
              <a:buFontTx/>
              <a:buChar char="-"/>
            </a:pPr>
            <a:r>
              <a:rPr lang="nl-NL" sz="1600" dirty="0">
                <a:solidFill>
                  <a:schemeClr val="bg1"/>
                </a:solidFill>
              </a:rPr>
              <a:t>Archer: Inaccurate </a:t>
            </a:r>
            <a:r>
              <a:rPr lang="nl-NL" sz="1600" dirty="0" err="1">
                <a:solidFill>
                  <a:schemeClr val="bg1"/>
                </a:solidFill>
              </a:rPr>
              <a:t>ranged</a:t>
            </a:r>
            <a:r>
              <a:rPr lang="nl-NL" sz="1600" dirty="0">
                <a:solidFill>
                  <a:schemeClr val="bg1"/>
                </a:solidFill>
              </a:rPr>
              <a:t> </a:t>
            </a:r>
            <a:r>
              <a:rPr lang="nl-NL" sz="1600" dirty="0" err="1">
                <a:solidFill>
                  <a:schemeClr val="bg1"/>
                </a:solidFill>
              </a:rPr>
              <a:t>enemy</a:t>
            </a:r>
            <a:r>
              <a:rPr lang="nl-NL" sz="1600" dirty="0">
                <a:solidFill>
                  <a:schemeClr val="bg1"/>
                </a:solidFill>
              </a:rPr>
              <a:t>, pijlen zijn te ontwijken, heeft boog als wapen.</a:t>
            </a:r>
          </a:p>
          <a:p>
            <a:pPr marL="742950" lvl="1" indent="-285750" algn="l">
              <a:lnSpc>
                <a:spcPct val="100000"/>
              </a:lnSpc>
              <a:buFontTx/>
              <a:buChar char="-"/>
            </a:pPr>
            <a:r>
              <a:rPr lang="nl-NL" sz="1600" dirty="0">
                <a:solidFill>
                  <a:schemeClr val="bg1"/>
                </a:solidFill>
              </a:rPr>
              <a:t>Scout: </a:t>
            </a:r>
            <a:r>
              <a:rPr lang="nl-NL" sz="1600" dirty="0" err="1">
                <a:solidFill>
                  <a:schemeClr val="bg1"/>
                </a:solidFill>
              </a:rPr>
              <a:t>Charged</a:t>
            </a:r>
            <a:r>
              <a:rPr lang="nl-NL" sz="1600" dirty="0">
                <a:solidFill>
                  <a:schemeClr val="bg1"/>
                </a:solidFill>
              </a:rPr>
              <a:t> naar de speler toe, wanneer in de buurt van </a:t>
            </a:r>
            <a:r>
              <a:rPr lang="nl-NL" sz="1600" dirty="0" err="1">
                <a:solidFill>
                  <a:schemeClr val="bg1"/>
                </a:solidFill>
              </a:rPr>
              <a:t>gaijin</a:t>
            </a:r>
            <a:r>
              <a:rPr lang="nl-NL" sz="1600" dirty="0">
                <a:solidFill>
                  <a:schemeClr val="bg1"/>
                </a:solidFill>
              </a:rPr>
              <a:t> gaat hij steken, heeft dagger als wapen.</a:t>
            </a:r>
          </a:p>
          <a:p>
            <a:pPr marL="742950" lvl="1" indent="-285750" algn="l">
              <a:lnSpc>
                <a:spcPct val="100000"/>
              </a:lnSpc>
              <a:buFontTx/>
              <a:buChar char="-"/>
            </a:pPr>
            <a:r>
              <a:rPr lang="nl-NL" sz="1600" dirty="0" err="1">
                <a:solidFill>
                  <a:schemeClr val="bg1"/>
                </a:solidFill>
              </a:rPr>
              <a:t>Assassin</a:t>
            </a:r>
            <a:r>
              <a:rPr lang="nl-NL" sz="1600" dirty="0">
                <a:solidFill>
                  <a:schemeClr val="bg1"/>
                </a:solidFill>
              </a:rPr>
              <a:t>: </a:t>
            </a:r>
            <a:r>
              <a:rPr lang="nl-NL" sz="1600" dirty="0" err="1">
                <a:solidFill>
                  <a:schemeClr val="bg1"/>
                </a:solidFill>
              </a:rPr>
              <a:t>Hitscan</a:t>
            </a:r>
            <a:r>
              <a:rPr lang="nl-NL" sz="1600" dirty="0">
                <a:solidFill>
                  <a:schemeClr val="bg1"/>
                </a:solidFill>
              </a:rPr>
              <a:t> </a:t>
            </a:r>
            <a:r>
              <a:rPr lang="nl-NL" sz="1600" dirty="0" err="1">
                <a:solidFill>
                  <a:schemeClr val="bg1"/>
                </a:solidFill>
              </a:rPr>
              <a:t>enemy</a:t>
            </a:r>
            <a:r>
              <a:rPr lang="nl-NL" sz="1600" dirty="0">
                <a:solidFill>
                  <a:schemeClr val="bg1"/>
                </a:solidFill>
              </a:rPr>
              <a:t>, niet te ontwijken, heeft </a:t>
            </a:r>
            <a:r>
              <a:rPr lang="nl-NL" sz="1600" dirty="0" err="1">
                <a:solidFill>
                  <a:schemeClr val="bg1"/>
                </a:solidFill>
              </a:rPr>
              <a:t>shurikens</a:t>
            </a:r>
            <a:r>
              <a:rPr lang="nl-NL" sz="1600" dirty="0">
                <a:solidFill>
                  <a:schemeClr val="bg1"/>
                </a:solidFill>
              </a:rPr>
              <a:t> als wapens.</a:t>
            </a:r>
          </a:p>
          <a:p>
            <a:pPr marL="285750" indent="-285750" algn="l">
              <a:lnSpc>
                <a:spcPct val="100000"/>
              </a:lnSpc>
              <a:buFontTx/>
              <a:buChar char="-"/>
            </a:pPr>
            <a:r>
              <a:rPr lang="nl-NL" sz="1800" dirty="0" err="1">
                <a:solidFill>
                  <a:schemeClr val="bg1"/>
                </a:solidFill>
              </a:rPr>
              <a:t>Ranged</a:t>
            </a:r>
            <a:r>
              <a:rPr lang="nl-NL" sz="1800" dirty="0">
                <a:solidFill>
                  <a:schemeClr val="bg1"/>
                </a:solidFill>
              </a:rPr>
              <a:t> </a:t>
            </a:r>
            <a:r>
              <a:rPr lang="nl-NL" sz="1800" dirty="0" err="1">
                <a:solidFill>
                  <a:schemeClr val="bg1"/>
                </a:solidFill>
              </a:rPr>
              <a:t>enemys</a:t>
            </a:r>
            <a:r>
              <a:rPr lang="nl-NL" sz="1800" dirty="0">
                <a:solidFill>
                  <a:schemeClr val="bg1"/>
                </a:solidFill>
              </a:rPr>
              <a:t> hebben een geavanceerdere line of </a:t>
            </a:r>
            <a:r>
              <a:rPr lang="nl-NL" sz="1800" dirty="0" err="1">
                <a:solidFill>
                  <a:schemeClr val="bg1"/>
                </a:solidFill>
              </a:rPr>
              <a:t>sight</a:t>
            </a:r>
            <a:r>
              <a:rPr lang="nl-NL" sz="1800" dirty="0">
                <a:solidFill>
                  <a:schemeClr val="bg1"/>
                </a:solidFill>
              </a:rPr>
              <a:t> berekening.</a:t>
            </a:r>
          </a:p>
          <a:p>
            <a:pPr marL="285750" indent="-285750" algn="l">
              <a:lnSpc>
                <a:spcPct val="100000"/>
              </a:lnSpc>
              <a:buFontTx/>
              <a:buChar char="-"/>
            </a:pPr>
            <a:r>
              <a:rPr lang="nl-NL" sz="1800" dirty="0">
                <a:solidFill>
                  <a:schemeClr val="bg1"/>
                </a:solidFill>
              </a:rPr>
              <a:t>Iedere </a:t>
            </a:r>
            <a:r>
              <a:rPr lang="nl-NL" sz="1800" dirty="0" err="1">
                <a:solidFill>
                  <a:schemeClr val="bg1"/>
                </a:solidFill>
              </a:rPr>
              <a:t>enemy</a:t>
            </a:r>
            <a:r>
              <a:rPr lang="nl-NL" sz="1800" dirty="0">
                <a:solidFill>
                  <a:schemeClr val="bg1"/>
                </a:solidFill>
              </a:rPr>
              <a:t> heeft eigen animator controller</a:t>
            </a:r>
          </a:p>
          <a:p>
            <a:pPr algn="l">
              <a:lnSpc>
                <a:spcPct val="100000"/>
              </a:lnSpc>
            </a:pPr>
            <a:endParaRPr lang="nl-NL" sz="1800" dirty="0">
              <a:solidFill>
                <a:schemeClr val="bg1"/>
              </a:solidFill>
            </a:endParaRPr>
          </a:p>
        </p:txBody>
      </p:sp>
      <p:sp>
        <p:nvSpPr>
          <p:cNvPr id="5" name="Rechthoek 4"/>
          <p:cNvSpPr/>
          <p:nvPr/>
        </p:nvSpPr>
        <p:spPr>
          <a:xfrm>
            <a:off x="242045" y="242048"/>
            <a:ext cx="11698941" cy="6382870"/>
          </a:xfrm>
          <a:prstGeom prst="rect">
            <a:avLst/>
          </a:prstGeom>
          <a:noFill/>
          <a:ln w="571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60144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335741" y="543815"/>
            <a:ext cx="9144000" cy="90123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 fontScale="90000"/>
          </a:bodyPr>
          <a:lstStyle/>
          <a:p>
            <a:r>
              <a:rPr lang="nl-N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urofurence" panose="020F0402020203080204" pitchFamily="34" charset="0"/>
              </a:rPr>
              <a:t>Level Design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335741" y="1463263"/>
            <a:ext cx="9144000" cy="4733116"/>
          </a:xfrm>
        </p:spPr>
        <p:txBody>
          <a:bodyPr>
            <a:normAutofit/>
          </a:bodyPr>
          <a:lstStyle/>
          <a:p>
            <a:pPr marL="285750" indent="-285750" algn="l">
              <a:lnSpc>
                <a:spcPct val="100000"/>
              </a:lnSpc>
              <a:buFontTx/>
              <a:buChar char="-"/>
            </a:pPr>
            <a:r>
              <a:rPr lang="nl-NL" sz="1800" dirty="0">
                <a:solidFill>
                  <a:schemeClr val="bg1"/>
                </a:solidFill>
              </a:rPr>
              <a:t>Bestaat voornamelijk uit </a:t>
            </a:r>
            <a:r>
              <a:rPr lang="nl-NL" sz="1800" dirty="0" err="1">
                <a:solidFill>
                  <a:schemeClr val="bg1"/>
                </a:solidFill>
              </a:rPr>
              <a:t>modular</a:t>
            </a:r>
            <a:r>
              <a:rPr lang="nl-NL" sz="1800" dirty="0">
                <a:solidFill>
                  <a:schemeClr val="bg1"/>
                </a:solidFill>
              </a:rPr>
              <a:t> pieces.</a:t>
            </a:r>
          </a:p>
          <a:p>
            <a:pPr marL="285750" indent="-285750" algn="l">
              <a:lnSpc>
                <a:spcPct val="100000"/>
              </a:lnSpc>
              <a:buFontTx/>
              <a:buChar char="-"/>
            </a:pPr>
            <a:r>
              <a:rPr lang="nl-NL" sz="1800" dirty="0">
                <a:solidFill>
                  <a:schemeClr val="bg1"/>
                </a:solidFill>
              </a:rPr>
              <a:t>Eerste idee, een grote map, later onderverdeeld in kleinere </a:t>
            </a:r>
            <a:r>
              <a:rPr lang="nl-NL" sz="1800" dirty="0" err="1">
                <a:solidFill>
                  <a:schemeClr val="bg1"/>
                </a:solidFill>
              </a:rPr>
              <a:t>maps</a:t>
            </a:r>
            <a:r>
              <a:rPr lang="nl-NL" sz="1800" dirty="0">
                <a:solidFill>
                  <a:schemeClr val="bg1"/>
                </a:solidFill>
              </a:rPr>
              <a:t>.</a:t>
            </a:r>
          </a:p>
          <a:p>
            <a:pPr marL="285750" indent="-285750" algn="l">
              <a:lnSpc>
                <a:spcPct val="100000"/>
              </a:lnSpc>
              <a:buFontTx/>
              <a:buChar char="-"/>
            </a:pPr>
            <a:r>
              <a:rPr lang="nl-NL" sz="1800" dirty="0">
                <a:solidFill>
                  <a:schemeClr val="bg1"/>
                </a:solidFill>
              </a:rPr>
              <a:t>Eerst </a:t>
            </a:r>
            <a:r>
              <a:rPr lang="nl-NL" sz="1800" dirty="0" err="1">
                <a:solidFill>
                  <a:schemeClr val="bg1"/>
                </a:solidFill>
              </a:rPr>
              <a:t>layout</a:t>
            </a:r>
            <a:r>
              <a:rPr lang="nl-NL" sz="1800" dirty="0">
                <a:solidFill>
                  <a:schemeClr val="bg1"/>
                </a:solidFill>
              </a:rPr>
              <a:t> hoe alles aan elkaar moest passen, daarna alle levels uitgedacht.</a:t>
            </a:r>
            <a:endParaRPr lang="nl-NL" sz="1000" dirty="0">
              <a:solidFill>
                <a:schemeClr val="bg1"/>
              </a:solidFill>
            </a:endParaRPr>
          </a:p>
          <a:p>
            <a:pPr marL="285750" indent="-285750" algn="l">
              <a:lnSpc>
                <a:spcPct val="100000"/>
              </a:lnSpc>
              <a:buFontTx/>
              <a:buChar char="-"/>
            </a:pPr>
            <a:endParaRPr lang="nl-NL" sz="1800" dirty="0">
              <a:solidFill>
                <a:schemeClr val="bg1"/>
              </a:solidFill>
            </a:endParaRPr>
          </a:p>
          <a:p>
            <a:pPr marL="285750" indent="-285750" algn="l">
              <a:lnSpc>
                <a:spcPct val="100000"/>
              </a:lnSpc>
              <a:buFontTx/>
              <a:buChar char="-"/>
            </a:pPr>
            <a:endParaRPr lang="nl-NL" sz="1800" dirty="0">
              <a:solidFill>
                <a:schemeClr val="bg1"/>
              </a:solidFill>
            </a:endParaRPr>
          </a:p>
        </p:txBody>
      </p:sp>
      <p:sp>
        <p:nvSpPr>
          <p:cNvPr id="5" name="Rechthoek 4"/>
          <p:cNvSpPr/>
          <p:nvPr/>
        </p:nvSpPr>
        <p:spPr>
          <a:xfrm>
            <a:off x="242045" y="242048"/>
            <a:ext cx="11698941" cy="6382870"/>
          </a:xfrm>
          <a:prstGeom prst="rect">
            <a:avLst/>
          </a:prstGeom>
          <a:noFill/>
          <a:ln w="571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7" name="Afbeelding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708" y="3005504"/>
            <a:ext cx="3190875" cy="31908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Afbeelding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185" y="3015030"/>
            <a:ext cx="3181349" cy="318134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Afbeelding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7758" y="3005504"/>
            <a:ext cx="3171824" cy="317182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23954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2692</TotalTime>
  <Words>495</Words>
  <Application>Microsoft Office PowerPoint</Application>
  <PresentationFormat>Breedbeeld</PresentationFormat>
  <Paragraphs>114</Paragraphs>
  <Slides>14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4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eurofurence</vt:lpstr>
      <vt:lpstr>Kantoorthema</vt:lpstr>
      <vt:lpstr>Baby Ninjas / Gaijin</vt:lpstr>
      <vt:lpstr>Inleiding</vt:lpstr>
      <vt:lpstr>Concept</vt:lpstr>
      <vt:lpstr>Organisatie</vt:lpstr>
      <vt:lpstr>Player Design</vt:lpstr>
      <vt:lpstr>Player Technisch</vt:lpstr>
      <vt:lpstr>Enemy Design</vt:lpstr>
      <vt:lpstr>Enemy Technisch</vt:lpstr>
      <vt:lpstr>Level Design</vt:lpstr>
      <vt:lpstr>GUI</vt:lpstr>
      <vt:lpstr>Planning</vt:lpstr>
      <vt:lpstr>QA</vt:lpstr>
      <vt:lpstr>Prototype &amp; Staat</vt:lpstr>
      <vt:lpstr>Nog vragen?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Baby Ninja</dc:title>
  <dc:creator>Gerwin van Lagen</dc:creator>
  <cp:lastModifiedBy>Wybren</cp:lastModifiedBy>
  <cp:revision>91</cp:revision>
  <dcterms:created xsi:type="dcterms:W3CDTF">2016-11-18T14:39:46Z</dcterms:created>
  <dcterms:modified xsi:type="dcterms:W3CDTF">2017-01-25T12:53:07Z</dcterms:modified>
</cp:coreProperties>
</file>